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29"/>
  </p:notesMasterIdLst>
  <p:sldIdLst>
    <p:sldId id="355" r:id="rId4"/>
    <p:sldId id="331" r:id="rId5"/>
    <p:sldId id="335" r:id="rId6"/>
    <p:sldId id="343" r:id="rId7"/>
    <p:sldId id="336" r:id="rId8"/>
    <p:sldId id="352" r:id="rId9"/>
    <p:sldId id="332" r:id="rId10"/>
    <p:sldId id="345" r:id="rId11"/>
    <p:sldId id="337" r:id="rId12"/>
    <p:sldId id="346" r:id="rId13"/>
    <p:sldId id="338" r:id="rId14"/>
    <p:sldId id="340" r:id="rId15"/>
    <p:sldId id="333" r:id="rId16"/>
    <p:sldId id="341" r:id="rId17"/>
    <p:sldId id="348" r:id="rId18"/>
    <p:sldId id="353" r:id="rId19"/>
    <p:sldId id="349" r:id="rId20"/>
    <p:sldId id="339" r:id="rId21"/>
    <p:sldId id="334" r:id="rId22"/>
    <p:sldId id="342" r:id="rId23"/>
    <p:sldId id="344" r:id="rId24"/>
    <p:sldId id="347" r:id="rId25"/>
    <p:sldId id="350" r:id="rId26"/>
    <p:sldId id="351" r:id="rId27"/>
    <p:sldId id="354" r:id="rId28"/>
  </p:sldIdLst>
  <p:sldSz cx="12192000" cy="6858000"/>
  <p:notesSz cx="6858000" cy="9144000"/>
  <p:custDataLst>
    <p:tags r:id="rId3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D8EF"/>
    <a:srgbClr val="A1327E"/>
    <a:srgbClr val="CDBF97"/>
    <a:srgbClr val="8D7545"/>
    <a:srgbClr val="ECE8E5"/>
    <a:srgbClr val="E4CBCB"/>
    <a:srgbClr val="A88755"/>
    <a:srgbClr val="1F2020"/>
    <a:srgbClr val="263B45"/>
    <a:srgbClr val="193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36" autoAdjust="0"/>
    <p:restoredTop sz="94660"/>
  </p:normalViewPr>
  <p:slideViewPr>
    <p:cSldViewPr snapToGrid="0">
      <p:cViewPr>
        <p:scale>
          <a:sx n="66" d="100"/>
          <a:sy n="66" d="100"/>
        </p:scale>
        <p:origin x="-2388" y="-11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3" Type="http://schemas.openxmlformats.org/officeDocument/2006/relationships/tags" Target="tags/tag1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77D22-AD28-43FC-8EB4-B134A7D334C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C8EFA-96ED-4A18-B46D-8BDC030E3A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467545" y="6516150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http://www.1ppt.com/hangye/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9.png"/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-30866"/>
            <a:ext cx="12192000" cy="688886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41820" y="1975882"/>
            <a:ext cx="461665" cy="29515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第一</a:t>
            </a: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PPT</a:t>
            </a:r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模板网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980848" y="1879601"/>
            <a:ext cx="369332" cy="309879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1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1PPT.COM</a:t>
            </a:r>
            <a:endParaRPr lang="en-US" altLang="zh-CN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9" name="arrowheads-pointing-to-the-left_28798"/>
          <p:cNvSpPr>
            <a:spLocks noChangeAspect="1"/>
          </p:cNvSpPr>
          <p:nvPr/>
        </p:nvSpPr>
        <p:spPr bwMode="auto">
          <a:xfrm rot="10800000">
            <a:off x="10907384" y="5889622"/>
            <a:ext cx="375962" cy="219764"/>
          </a:xfrm>
          <a:custGeom>
            <a:avLst/>
            <a:gdLst>
              <a:gd name="connsiteX0" fmla="*/ 578594 w 606375"/>
              <a:gd name="connsiteY0" fmla="*/ 20890 h 354450"/>
              <a:gd name="connsiteX1" fmla="*/ 423181 w 606375"/>
              <a:gd name="connsiteY1" fmla="*/ 176072 h 354450"/>
              <a:gd name="connsiteX2" fmla="*/ 423181 w 606375"/>
              <a:gd name="connsiteY2" fmla="*/ 182855 h 354450"/>
              <a:gd name="connsiteX3" fmla="*/ 574247 w 606375"/>
              <a:gd name="connsiteY3" fmla="*/ 333696 h 354450"/>
              <a:gd name="connsiteX4" fmla="*/ 577643 w 606375"/>
              <a:gd name="connsiteY4" fmla="*/ 335052 h 354450"/>
              <a:gd name="connsiteX5" fmla="*/ 581039 w 606375"/>
              <a:gd name="connsiteY5" fmla="*/ 333696 h 354450"/>
              <a:gd name="connsiteX6" fmla="*/ 581039 w 606375"/>
              <a:gd name="connsiteY6" fmla="*/ 326778 h 354450"/>
              <a:gd name="connsiteX7" fmla="*/ 433641 w 606375"/>
              <a:gd name="connsiteY7" fmla="*/ 179463 h 354450"/>
              <a:gd name="connsiteX8" fmla="*/ 585522 w 606375"/>
              <a:gd name="connsiteY8" fmla="*/ 27808 h 354450"/>
              <a:gd name="connsiteX9" fmla="*/ 585522 w 606375"/>
              <a:gd name="connsiteY9" fmla="*/ 20890 h 354450"/>
              <a:gd name="connsiteX10" fmla="*/ 578594 w 606375"/>
              <a:gd name="connsiteY10" fmla="*/ 20890 h 354450"/>
              <a:gd name="connsiteX11" fmla="*/ 377412 w 606375"/>
              <a:gd name="connsiteY11" fmla="*/ 20890 h 354450"/>
              <a:gd name="connsiteX12" fmla="*/ 222134 w 606375"/>
              <a:gd name="connsiteY12" fmla="*/ 176072 h 354450"/>
              <a:gd name="connsiteX13" fmla="*/ 222134 w 606375"/>
              <a:gd name="connsiteY13" fmla="*/ 182855 h 354450"/>
              <a:gd name="connsiteX14" fmla="*/ 373065 w 606375"/>
              <a:gd name="connsiteY14" fmla="*/ 333696 h 354450"/>
              <a:gd name="connsiteX15" fmla="*/ 376461 w 606375"/>
              <a:gd name="connsiteY15" fmla="*/ 335052 h 354450"/>
              <a:gd name="connsiteX16" fmla="*/ 379857 w 606375"/>
              <a:gd name="connsiteY16" fmla="*/ 333696 h 354450"/>
              <a:gd name="connsiteX17" fmla="*/ 379857 w 606375"/>
              <a:gd name="connsiteY17" fmla="*/ 326778 h 354450"/>
              <a:gd name="connsiteX18" fmla="*/ 232459 w 606375"/>
              <a:gd name="connsiteY18" fmla="*/ 179463 h 354450"/>
              <a:gd name="connsiteX19" fmla="*/ 384340 w 606375"/>
              <a:gd name="connsiteY19" fmla="*/ 27808 h 354450"/>
              <a:gd name="connsiteX20" fmla="*/ 384340 w 606375"/>
              <a:gd name="connsiteY20" fmla="*/ 20890 h 354450"/>
              <a:gd name="connsiteX21" fmla="*/ 377412 w 606375"/>
              <a:gd name="connsiteY21" fmla="*/ 20890 h 354450"/>
              <a:gd name="connsiteX22" fmla="*/ 176161 w 606375"/>
              <a:gd name="connsiteY22" fmla="*/ 20890 h 354450"/>
              <a:gd name="connsiteX23" fmla="*/ 20887 w 606375"/>
              <a:gd name="connsiteY23" fmla="*/ 176072 h 354450"/>
              <a:gd name="connsiteX24" fmla="*/ 20887 w 606375"/>
              <a:gd name="connsiteY24" fmla="*/ 182855 h 354450"/>
              <a:gd name="connsiteX25" fmla="*/ 171814 w 606375"/>
              <a:gd name="connsiteY25" fmla="*/ 333696 h 354450"/>
              <a:gd name="connsiteX26" fmla="*/ 175210 w 606375"/>
              <a:gd name="connsiteY26" fmla="*/ 335052 h 354450"/>
              <a:gd name="connsiteX27" fmla="*/ 178742 w 606375"/>
              <a:gd name="connsiteY27" fmla="*/ 333696 h 354450"/>
              <a:gd name="connsiteX28" fmla="*/ 178742 w 606375"/>
              <a:gd name="connsiteY28" fmla="*/ 326778 h 354450"/>
              <a:gd name="connsiteX29" fmla="*/ 31211 w 606375"/>
              <a:gd name="connsiteY29" fmla="*/ 179463 h 354450"/>
              <a:gd name="connsiteX30" fmla="*/ 183089 w 606375"/>
              <a:gd name="connsiteY30" fmla="*/ 27808 h 354450"/>
              <a:gd name="connsiteX31" fmla="*/ 183089 w 606375"/>
              <a:gd name="connsiteY31" fmla="*/ 20890 h 354450"/>
              <a:gd name="connsiteX32" fmla="*/ 176161 w 606375"/>
              <a:gd name="connsiteY32" fmla="*/ 20890 h 354450"/>
              <a:gd name="connsiteX33" fmla="*/ 582126 w 606375"/>
              <a:gd name="connsiteY33" fmla="*/ 0 h 354450"/>
              <a:gd name="connsiteX34" fmla="*/ 599243 w 606375"/>
              <a:gd name="connsiteY34" fmla="*/ 7190 h 354450"/>
              <a:gd name="connsiteX35" fmla="*/ 599243 w 606375"/>
              <a:gd name="connsiteY35" fmla="*/ 41509 h 354450"/>
              <a:gd name="connsiteX36" fmla="*/ 461083 w 606375"/>
              <a:gd name="connsiteY36" fmla="*/ 179463 h 354450"/>
              <a:gd name="connsiteX37" fmla="*/ 594896 w 606375"/>
              <a:gd name="connsiteY37" fmla="*/ 313077 h 354450"/>
              <a:gd name="connsiteX38" fmla="*/ 594896 w 606375"/>
              <a:gd name="connsiteY38" fmla="*/ 347397 h 354450"/>
              <a:gd name="connsiteX39" fmla="*/ 577643 w 606375"/>
              <a:gd name="connsiteY39" fmla="*/ 354450 h 354450"/>
              <a:gd name="connsiteX40" fmla="*/ 560390 w 606375"/>
              <a:gd name="connsiteY40" fmla="*/ 347397 h 354450"/>
              <a:gd name="connsiteX41" fmla="*/ 409460 w 606375"/>
              <a:gd name="connsiteY41" fmla="*/ 196691 h 354450"/>
              <a:gd name="connsiteX42" fmla="*/ 409460 w 606375"/>
              <a:gd name="connsiteY42" fmla="*/ 162236 h 354450"/>
              <a:gd name="connsiteX43" fmla="*/ 564873 w 606375"/>
              <a:gd name="connsiteY43" fmla="*/ 7190 h 354450"/>
              <a:gd name="connsiteX44" fmla="*/ 582126 w 606375"/>
              <a:gd name="connsiteY44" fmla="*/ 0 h 354450"/>
              <a:gd name="connsiteX45" fmla="*/ 380944 w 606375"/>
              <a:gd name="connsiteY45" fmla="*/ 0 h 354450"/>
              <a:gd name="connsiteX46" fmla="*/ 398061 w 606375"/>
              <a:gd name="connsiteY46" fmla="*/ 7190 h 354450"/>
              <a:gd name="connsiteX47" fmla="*/ 398061 w 606375"/>
              <a:gd name="connsiteY47" fmla="*/ 41509 h 354450"/>
              <a:gd name="connsiteX48" fmla="*/ 259901 w 606375"/>
              <a:gd name="connsiteY48" fmla="*/ 179463 h 354450"/>
              <a:gd name="connsiteX49" fmla="*/ 393714 w 606375"/>
              <a:gd name="connsiteY49" fmla="*/ 313077 h 354450"/>
              <a:gd name="connsiteX50" fmla="*/ 393714 w 606375"/>
              <a:gd name="connsiteY50" fmla="*/ 347397 h 354450"/>
              <a:gd name="connsiteX51" fmla="*/ 376461 w 606375"/>
              <a:gd name="connsiteY51" fmla="*/ 354450 h 354450"/>
              <a:gd name="connsiteX52" fmla="*/ 359344 w 606375"/>
              <a:gd name="connsiteY52" fmla="*/ 347397 h 354450"/>
              <a:gd name="connsiteX53" fmla="*/ 208278 w 606375"/>
              <a:gd name="connsiteY53" fmla="*/ 196691 h 354450"/>
              <a:gd name="connsiteX54" fmla="*/ 208278 w 606375"/>
              <a:gd name="connsiteY54" fmla="*/ 162236 h 354450"/>
              <a:gd name="connsiteX55" fmla="*/ 363691 w 606375"/>
              <a:gd name="connsiteY55" fmla="*/ 7190 h 354450"/>
              <a:gd name="connsiteX56" fmla="*/ 380944 w 606375"/>
              <a:gd name="connsiteY56" fmla="*/ 0 h 354450"/>
              <a:gd name="connsiteX57" fmla="*/ 179693 w 606375"/>
              <a:gd name="connsiteY57" fmla="*/ 0 h 354450"/>
              <a:gd name="connsiteX58" fmla="*/ 196810 w 606375"/>
              <a:gd name="connsiteY58" fmla="*/ 7190 h 354450"/>
              <a:gd name="connsiteX59" fmla="*/ 196810 w 606375"/>
              <a:gd name="connsiteY59" fmla="*/ 41509 h 354450"/>
              <a:gd name="connsiteX60" fmla="*/ 58653 w 606375"/>
              <a:gd name="connsiteY60" fmla="*/ 179463 h 354450"/>
              <a:gd name="connsiteX61" fmla="*/ 192463 w 606375"/>
              <a:gd name="connsiteY61" fmla="*/ 313077 h 354450"/>
              <a:gd name="connsiteX62" fmla="*/ 192463 w 606375"/>
              <a:gd name="connsiteY62" fmla="*/ 347397 h 354450"/>
              <a:gd name="connsiteX63" fmla="*/ 175210 w 606375"/>
              <a:gd name="connsiteY63" fmla="*/ 354450 h 354450"/>
              <a:gd name="connsiteX64" fmla="*/ 158093 w 606375"/>
              <a:gd name="connsiteY64" fmla="*/ 347397 h 354450"/>
              <a:gd name="connsiteX65" fmla="*/ 7030 w 606375"/>
              <a:gd name="connsiteY65" fmla="*/ 196691 h 354450"/>
              <a:gd name="connsiteX66" fmla="*/ 7030 w 606375"/>
              <a:gd name="connsiteY66" fmla="*/ 162236 h 354450"/>
              <a:gd name="connsiteX67" fmla="*/ 162440 w 606375"/>
              <a:gd name="connsiteY67" fmla="*/ 7190 h 354450"/>
              <a:gd name="connsiteX68" fmla="*/ 179693 w 606375"/>
              <a:gd name="connsiteY68" fmla="*/ 0 h 35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06375" h="354450">
                <a:moveTo>
                  <a:pt x="578594" y="20890"/>
                </a:moveTo>
                <a:lnTo>
                  <a:pt x="423181" y="176072"/>
                </a:lnTo>
                <a:cubicBezTo>
                  <a:pt x="421414" y="177836"/>
                  <a:pt x="421414" y="180956"/>
                  <a:pt x="423181" y="182855"/>
                </a:cubicBezTo>
                <a:lnTo>
                  <a:pt x="574247" y="333696"/>
                </a:lnTo>
                <a:cubicBezTo>
                  <a:pt x="575198" y="334510"/>
                  <a:pt x="576420" y="335052"/>
                  <a:pt x="577643" y="335052"/>
                </a:cubicBezTo>
                <a:cubicBezTo>
                  <a:pt x="578866" y="335052"/>
                  <a:pt x="580224" y="334646"/>
                  <a:pt x="581039" y="333696"/>
                </a:cubicBezTo>
                <a:cubicBezTo>
                  <a:pt x="582941" y="331797"/>
                  <a:pt x="582941" y="328677"/>
                  <a:pt x="581039" y="326778"/>
                </a:cubicBezTo>
                <a:lnTo>
                  <a:pt x="433641" y="179463"/>
                </a:lnTo>
                <a:lnTo>
                  <a:pt x="585522" y="27808"/>
                </a:lnTo>
                <a:cubicBezTo>
                  <a:pt x="587424" y="25909"/>
                  <a:pt x="587424" y="22789"/>
                  <a:pt x="585522" y="20890"/>
                </a:cubicBezTo>
                <a:cubicBezTo>
                  <a:pt x="583621" y="18991"/>
                  <a:pt x="580496" y="18991"/>
                  <a:pt x="578594" y="20890"/>
                </a:cubicBezTo>
                <a:close/>
                <a:moveTo>
                  <a:pt x="377412" y="20890"/>
                </a:moveTo>
                <a:lnTo>
                  <a:pt x="222134" y="176072"/>
                </a:lnTo>
                <a:cubicBezTo>
                  <a:pt x="220232" y="177836"/>
                  <a:pt x="220232" y="180956"/>
                  <a:pt x="222134" y="182855"/>
                </a:cubicBezTo>
                <a:lnTo>
                  <a:pt x="373065" y="333696"/>
                </a:lnTo>
                <a:cubicBezTo>
                  <a:pt x="374016" y="334510"/>
                  <a:pt x="375238" y="335052"/>
                  <a:pt x="376461" y="335052"/>
                </a:cubicBezTo>
                <a:cubicBezTo>
                  <a:pt x="377684" y="335052"/>
                  <a:pt x="378906" y="334646"/>
                  <a:pt x="379857" y="333696"/>
                </a:cubicBezTo>
                <a:cubicBezTo>
                  <a:pt x="381895" y="331797"/>
                  <a:pt x="381895" y="328677"/>
                  <a:pt x="379857" y="326778"/>
                </a:cubicBezTo>
                <a:lnTo>
                  <a:pt x="232459" y="179463"/>
                </a:lnTo>
                <a:lnTo>
                  <a:pt x="384340" y="27808"/>
                </a:lnTo>
                <a:cubicBezTo>
                  <a:pt x="386242" y="25909"/>
                  <a:pt x="386242" y="22789"/>
                  <a:pt x="384340" y="20890"/>
                </a:cubicBezTo>
                <a:cubicBezTo>
                  <a:pt x="382439" y="18991"/>
                  <a:pt x="379314" y="18991"/>
                  <a:pt x="377412" y="20890"/>
                </a:cubicBezTo>
                <a:close/>
                <a:moveTo>
                  <a:pt x="176161" y="20890"/>
                </a:moveTo>
                <a:lnTo>
                  <a:pt x="20887" y="176072"/>
                </a:lnTo>
                <a:cubicBezTo>
                  <a:pt x="18985" y="177836"/>
                  <a:pt x="18985" y="180956"/>
                  <a:pt x="20887" y="182855"/>
                </a:cubicBezTo>
                <a:lnTo>
                  <a:pt x="171814" y="333696"/>
                </a:lnTo>
                <a:cubicBezTo>
                  <a:pt x="172765" y="334510"/>
                  <a:pt x="173987" y="335052"/>
                  <a:pt x="175210" y="335052"/>
                </a:cubicBezTo>
                <a:cubicBezTo>
                  <a:pt x="176568" y="335052"/>
                  <a:pt x="177791" y="334646"/>
                  <a:pt x="178742" y="333696"/>
                </a:cubicBezTo>
                <a:cubicBezTo>
                  <a:pt x="180644" y="331797"/>
                  <a:pt x="180644" y="328677"/>
                  <a:pt x="178742" y="326778"/>
                </a:cubicBezTo>
                <a:lnTo>
                  <a:pt x="31211" y="179463"/>
                </a:lnTo>
                <a:lnTo>
                  <a:pt x="183089" y="27808"/>
                </a:lnTo>
                <a:cubicBezTo>
                  <a:pt x="184991" y="25909"/>
                  <a:pt x="184991" y="22789"/>
                  <a:pt x="183089" y="20890"/>
                </a:cubicBezTo>
                <a:cubicBezTo>
                  <a:pt x="181187" y="18991"/>
                  <a:pt x="178063" y="18991"/>
                  <a:pt x="176161" y="20890"/>
                </a:cubicBezTo>
                <a:close/>
                <a:moveTo>
                  <a:pt x="582126" y="0"/>
                </a:moveTo>
                <a:cubicBezTo>
                  <a:pt x="588511" y="0"/>
                  <a:pt x="594624" y="2578"/>
                  <a:pt x="599243" y="7190"/>
                </a:cubicBezTo>
                <a:cubicBezTo>
                  <a:pt x="608753" y="16549"/>
                  <a:pt x="608753" y="32013"/>
                  <a:pt x="599243" y="41509"/>
                </a:cubicBezTo>
                <a:lnTo>
                  <a:pt x="461083" y="179463"/>
                </a:lnTo>
                <a:lnTo>
                  <a:pt x="594896" y="313077"/>
                </a:lnTo>
                <a:cubicBezTo>
                  <a:pt x="604406" y="322437"/>
                  <a:pt x="604406" y="337901"/>
                  <a:pt x="594896" y="347397"/>
                </a:cubicBezTo>
                <a:cubicBezTo>
                  <a:pt x="590277" y="352009"/>
                  <a:pt x="584164" y="354450"/>
                  <a:pt x="577643" y="354450"/>
                </a:cubicBezTo>
                <a:cubicBezTo>
                  <a:pt x="571122" y="354450"/>
                  <a:pt x="565009" y="352009"/>
                  <a:pt x="560390" y="347397"/>
                </a:cubicBezTo>
                <a:lnTo>
                  <a:pt x="409460" y="196691"/>
                </a:lnTo>
                <a:cubicBezTo>
                  <a:pt x="399950" y="187195"/>
                  <a:pt x="399950" y="171731"/>
                  <a:pt x="409460" y="162236"/>
                </a:cubicBezTo>
                <a:lnTo>
                  <a:pt x="564873" y="7190"/>
                </a:lnTo>
                <a:cubicBezTo>
                  <a:pt x="569356" y="2578"/>
                  <a:pt x="575605" y="0"/>
                  <a:pt x="582126" y="0"/>
                </a:cubicBezTo>
                <a:close/>
                <a:moveTo>
                  <a:pt x="380944" y="0"/>
                </a:moveTo>
                <a:cubicBezTo>
                  <a:pt x="387329" y="0"/>
                  <a:pt x="393442" y="2578"/>
                  <a:pt x="398061" y="7190"/>
                </a:cubicBezTo>
                <a:cubicBezTo>
                  <a:pt x="407571" y="16549"/>
                  <a:pt x="407571" y="32013"/>
                  <a:pt x="398061" y="41509"/>
                </a:cubicBezTo>
                <a:lnTo>
                  <a:pt x="259901" y="179463"/>
                </a:lnTo>
                <a:lnTo>
                  <a:pt x="393714" y="313077"/>
                </a:lnTo>
                <a:cubicBezTo>
                  <a:pt x="403224" y="322437"/>
                  <a:pt x="403224" y="337901"/>
                  <a:pt x="393714" y="347397"/>
                </a:cubicBezTo>
                <a:cubicBezTo>
                  <a:pt x="389095" y="352009"/>
                  <a:pt x="382982" y="354450"/>
                  <a:pt x="376461" y="354450"/>
                </a:cubicBezTo>
                <a:cubicBezTo>
                  <a:pt x="369940" y="354450"/>
                  <a:pt x="363963" y="352009"/>
                  <a:pt x="359344" y="347397"/>
                </a:cubicBezTo>
                <a:lnTo>
                  <a:pt x="208278" y="196691"/>
                </a:lnTo>
                <a:cubicBezTo>
                  <a:pt x="198768" y="187195"/>
                  <a:pt x="198768" y="171731"/>
                  <a:pt x="208278" y="162236"/>
                </a:cubicBezTo>
                <a:lnTo>
                  <a:pt x="363691" y="7190"/>
                </a:lnTo>
                <a:cubicBezTo>
                  <a:pt x="368310" y="2578"/>
                  <a:pt x="374423" y="0"/>
                  <a:pt x="380944" y="0"/>
                </a:cubicBezTo>
                <a:close/>
                <a:moveTo>
                  <a:pt x="179693" y="0"/>
                </a:moveTo>
                <a:cubicBezTo>
                  <a:pt x="186214" y="0"/>
                  <a:pt x="192327" y="2578"/>
                  <a:pt x="196810" y="7190"/>
                </a:cubicBezTo>
                <a:cubicBezTo>
                  <a:pt x="206319" y="16549"/>
                  <a:pt x="206319" y="32013"/>
                  <a:pt x="196810" y="41509"/>
                </a:cubicBezTo>
                <a:lnTo>
                  <a:pt x="58653" y="179463"/>
                </a:lnTo>
                <a:lnTo>
                  <a:pt x="192463" y="313077"/>
                </a:lnTo>
                <a:cubicBezTo>
                  <a:pt x="201972" y="322437"/>
                  <a:pt x="201972" y="337901"/>
                  <a:pt x="192463" y="347397"/>
                </a:cubicBezTo>
                <a:cubicBezTo>
                  <a:pt x="187844" y="352009"/>
                  <a:pt x="181731" y="354450"/>
                  <a:pt x="175210" y="354450"/>
                </a:cubicBezTo>
                <a:cubicBezTo>
                  <a:pt x="168825" y="354450"/>
                  <a:pt x="162712" y="352009"/>
                  <a:pt x="158093" y="347397"/>
                </a:cubicBezTo>
                <a:lnTo>
                  <a:pt x="7030" y="196691"/>
                </a:lnTo>
                <a:cubicBezTo>
                  <a:pt x="-2343" y="187195"/>
                  <a:pt x="-2343" y="171731"/>
                  <a:pt x="7030" y="162236"/>
                </a:cubicBezTo>
                <a:lnTo>
                  <a:pt x="162440" y="7190"/>
                </a:lnTo>
                <a:cubicBezTo>
                  <a:pt x="167059" y="2578"/>
                  <a:pt x="173172" y="0"/>
                  <a:pt x="179693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zoom-tool_72585"/>
          <p:cNvSpPr>
            <a:spLocks noChangeAspect="1"/>
          </p:cNvSpPr>
          <p:nvPr/>
        </p:nvSpPr>
        <p:spPr bwMode="auto">
          <a:xfrm>
            <a:off x="11047682" y="757708"/>
            <a:ext cx="235664" cy="227503"/>
          </a:xfrm>
          <a:custGeom>
            <a:avLst/>
            <a:gdLst>
              <a:gd name="T0" fmla="*/ 8270 w 8441"/>
              <a:gd name="T1" fmla="*/ 6791 h 8160"/>
              <a:gd name="T2" fmla="*/ 5734 w 8441"/>
              <a:gd name="T3" fmla="*/ 4255 h 8160"/>
              <a:gd name="T4" fmla="*/ 5225 w 8441"/>
              <a:gd name="T5" fmla="*/ 848 h 8160"/>
              <a:gd name="T6" fmla="*/ 3177 w 8441"/>
              <a:gd name="T7" fmla="*/ 0 h 8160"/>
              <a:gd name="T8" fmla="*/ 1130 w 8441"/>
              <a:gd name="T9" fmla="*/ 848 h 8160"/>
              <a:gd name="T10" fmla="*/ 1130 w 8441"/>
              <a:gd name="T11" fmla="*/ 4944 h 8160"/>
              <a:gd name="T12" fmla="*/ 3177 w 8441"/>
              <a:gd name="T13" fmla="*/ 5792 h 8160"/>
              <a:gd name="T14" fmla="*/ 4538 w 8441"/>
              <a:gd name="T15" fmla="*/ 5454 h 8160"/>
              <a:gd name="T16" fmla="*/ 7072 w 8441"/>
              <a:gd name="T17" fmla="*/ 7988 h 8160"/>
              <a:gd name="T18" fmla="*/ 7486 w 8441"/>
              <a:gd name="T19" fmla="*/ 8160 h 8160"/>
              <a:gd name="T20" fmla="*/ 7901 w 8441"/>
              <a:gd name="T21" fmla="*/ 7988 h 8160"/>
              <a:gd name="T22" fmla="*/ 8270 w 8441"/>
              <a:gd name="T23" fmla="*/ 7620 h 8160"/>
              <a:gd name="T24" fmla="*/ 8441 w 8441"/>
              <a:gd name="T25" fmla="*/ 7205 h 8160"/>
              <a:gd name="T26" fmla="*/ 8270 w 8441"/>
              <a:gd name="T27" fmla="*/ 6791 h 8160"/>
              <a:gd name="T28" fmla="*/ 1793 w 8441"/>
              <a:gd name="T29" fmla="*/ 4281 h 8160"/>
              <a:gd name="T30" fmla="*/ 1793 w 8441"/>
              <a:gd name="T31" fmla="*/ 1511 h 8160"/>
              <a:gd name="T32" fmla="*/ 3177 w 8441"/>
              <a:gd name="T33" fmla="*/ 938 h 8160"/>
              <a:gd name="T34" fmla="*/ 4562 w 8441"/>
              <a:gd name="T35" fmla="*/ 1511 h 8160"/>
              <a:gd name="T36" fmla="*/ 4562 w 8441"/>
              <a:gd name="T37" fmla="*/ 4281 h 8160"/>
              <a:gd name="T38" fmla="*/ 3177 w 8441"/>
              <a:gd name="T39" fmla="*/ 4854 h 8160"/>
              <a:gd name="T40" fmla="*/ 1793 w 8441"/>
              <a:gd name="T41" fmla="*/ 4281 h 8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441" h="8160">
                <a:moveTo>
                  <a:pt x="8270" y="6791"/>
                </a:moveTo>
                <a:lnTo>
                  <a:pt x="5734" y="4255"/>
                </a:lnTo>
                <a:cubicBezTo>
                  <a:pt x="6316" y="3161"/>
                  <a:pt x="6146" y="1769"/>
                  <a:pt x="5225" y="848"/>
                </a:cubicBezTo>
                <a:cubicBezTo>
                  <a:pt x="4678" y="301"/>
                  <a:pt x="3951" y="0"/>
                  <a:pt x="3177" y="0"/>
                </a:cubicBezTo>
                <a:cubicBezTo>
                  <a:pt x="2404" y="0"/>
                  <a:pt x="1676" y="301"/>
                  <a:pt x="1130" y="848"/>
                </a:cubicBezTo>
                <a:cubicBezTo>
                  <a:pt x="0" y="1977"/>
                  <a:pt x="0" y="3815"/>
                  <a:pt x="1130" y="4944"/>
                </a:cubicBezTo>
                <a:cubicBezTo>
                  <a:pt x="1677" y="5491"/>
                  <a:pt x="2404" y="5792"/>
                  <a:pt x="3177" y="5792"/>
                </a:cubicBezTo>
                <a:cubicBezTo>
                  <a:pt x="3660" y="5792"/>
                  <a:pt x="4124" y="5675"/>
                  <a:pt x="4538" y="5454"/>
                </a:cubicBezTo>
                <a:lnTo>
                  <a:pt x="7072" y="7988"/>
                </a:lnTo>
                <a:cubicBezTo>
                  <a:pt x="7183" y="8099"/>
                  <a:pt x="7330" y="8160"/>
                  <a:pt x="7486" y="8160"/>
                </a:cubicBezTo>
                <a:cubicBezTo>
                  <a:pt x="7643" y="8160"/>
                  <a:pt x="7790" y="8099"/>
                  <a:pt x="7901" y="7988"/>
                </a:cubicBezTo>
                <a:lnTo>
                  <a:pt x="8270" y="7620"/>
                </a:lnTo>
                <a:cubicBezTo>
                  <a:pt x="8380" y="7509"/>
                  <a:pt x="8441" y="7362"/>
                  <a:pt x="8441" y="7205"/>
                </a:cubicBezTo>
                <a:cubicBezTo>
                  <a:pt x="8441" y="7049"/>
                  <a:pt x="8380" y="6901"/>
                  <a:pt x="8270" y="6791"/>
                </a:cubicBezTo>
                <a:close/>
                <a:moveTo>
                  <a:pt x="1793" y="4281"/>
                </a:moveTo>
                <a:cubicBezTo>
                  <a:pt x="1029" y="3517"/>
                  <a:pt x="1029" y="2275"/>
                  <a:pt x="1793" y="1511"/>
                </a:cubicBezTo>
                <a:cubicBezTo>
                  <a:pt x="2163" y="1142"/>
                  <a:pt x="2654" y="938"/>
                  <a:pt x="3177" y="938"/>
                </a:cubicBezTo>
                <a:cubicBezTo>
                  <a:pt x="3700" y="938"/>
                  <a:pt x="4192" y="1142"/>
                  <a:pt x="4562" y="1511"/>
                </a:cubicBezTo>
                <a:cubicBezTo>
                  <a:pt x="5325" y="2275"/>
                  <a:pt x="5325" y="3517"/>
                  <a:pt x="4562" y="4281"/>
                </a:cubicBezTo>
                <a:cubicBezTo>
                  <a:pt x="4192" y="4650"/>
                  <a:pt x="3700" y="4854"/>
                  <a:pt x="3177" y="4854"/>
                </a:cubicBezTo>
                <a:cubicBezTo>
                  <a:pt x="2654" y="4854"/>
                  <a:pt x="2163" y="4650"/>
                  <a:pt x="1793" y="428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alarm-bell_72693"/>
          <p:cNvSpPr>
            <a:spLocks noChangeAspect="1"/>
          </p:cNvSpPr>
          <p:nvPr/>
        </p:nvSpPr>
        <p:spPr bwMode="auto">
          <a:xfrm>
            <a:off x="1005878" y="937744"/>
            <a:ext cx="200992" cy="223931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45585" h="607851">
                <a:moveTo>
                  <a:pt x="205579" y="557256"/>
                </a:moveTo>
                <a:cubicBezTo>
                  <a:pt x="226318" y="557852"/>
                  <a:pt x="248697" y="558150"/>
                  <a:pt x="272793" y="558150"/>
                </a:cubicBezTo>
                <a:cubicBezTo>
                  <a:pt x="296888" y="558150"/>
                  <a:pt x="319268" y="557852"/>
                  <a:pt x="340006" y="557256"/>
                </a:cubicBezTo>
                <a:cubicBezTo>
                  <a:pt x="331651" y="586465"/>
                  <a:pt x="304721" y="607851"/>
                  <a:pt x="272793" y="607851"/>
                </a:cubicBezTo>
                <a:cubicBezTo>
                  <a:pt x="240864" y="607851"/>
                  <a:pt x="213934" y="586465"/>
                  <a:pt x="205579" y="557256"/>
                </a:cubicBezTo>
                <a:close/>
                <a:moveTo>
                  <a:pt x="272793" y="0"/>
                </a:moveTo>
                <a:cubicBezTo>
                  <a:pt x="376035" y="0"/>
                  <a:pt x="459733" y="117091"/>
                  <a:pt x="459733" y="261443"/>
                </a:cubicBezTo>
                <a:cubicBezTo>
                  <a:pt x="459733" y="405870"/>
                  <a:pt x="746110" y="522961"/>
                  <a:pt x="272793" y="522961"/>
                </a:cubicBezTo>
                <a:cubicBezTo>
                  <a:pt x="-200525" y="522961"/>
                  <a:pt x="85852" y="405870"/>
                  <a:pt x="85852" y="261443"/>
                </a:cubicBezTo>
                <a:cubicBezTo>
                  <a:pt x="85852" y="117091"/>
                  <a:pt x="169550" y="0"/>
                  <a:pt x="272793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paper-plane_87312"/>
          <p:cNvSpPr>
            <a:spLocks noChangeAspect="1"/>
          </p:cNvSpPr>
          <p:nvPr/>
        </p:nvSpPr>
        <p:spPr bwMode="auto">
          <a:xfrm>
            <a:off x="989640" y="5720892"/>
            <a:ext cx="236653" cy="227503"/>
          </a:xfrm>
          <a:custGeom>
            <a:avLst/>
            <a:gdLst>
              <a:gd name="T0" fmla="*/ 5605 w 5814"/>
              <a:gd name="T1" fmla="*/ 2151 h 5598"/>
              <a:gd name="T2" fmla="*/ 415 w 5814"/>
              <a:gd name="T3" fmla="*/ 62 h 5598"/>
              <a:gd name="T4" fmla="*/ 136 w 5814"/>
              <a:gd name="T5" fmla="*/ 200 h 5598"/>
              <a:gd name="T6" fmla="*/ 86 w 5814"/>
              <a:gd name="T7" fmla="*/ 470 h 5598"/>
              <a:gd name="T8" fmla="*/ 91 w 5814"/>
              <a:gd name="T9" fmla="*/ 475 h 5598"/>
              <a:gd name="T10" fmla="*/ 410 w 5814"/>
              <a:gd name="T11" fmla="*/ 1188 h 5598"/>
              <a:gd name="T12" fmla="*/ 722 w 5814"/>
              <a:gd name="T13" fmla="*/ 1831 h 5598"/>
              <a:gd name="T14" fmla="*/ 1893 w 5814"/>
              <a:gd name="T15" fmla="*/ 5251 h 5598"/>
              <a:gd name="T16" fmla="*/ 2257 w 5814"/>
              <a:gd name="T17" fmla="*/ 5347 h 5598"/>
              <a:gd name="T18" fmla="*/ 2931 w 5814"/>
              <a:gd name="T19" fmla="*/ 4665 h 5598"/>
              <a:gd name="T20" fmla="*/ 3786 w 5814"/>
              <a:gd name="T21" fmla="*/ 5293 h 5598"/>
              <a:gd name="T22" fmla="*/ 3876 w 5814"/>
              <a:gd name="T23" fmla="*/ 5432 h 5598"/>
              <a:gd name="T24" fmla="*/ 4247 w 5814"/>
              <a:gd name="T25" fmla="*/ 5432 h 5598"/>
              <a:gd name="T26" fmla="*/ 4576 w 5814"/>
              <a:gd name="T27" fmla="*/ 3265 h 5598"/>
              <a:gd name="T28" fmla="*/ 5656 w 5814"/>
              <a:gd name="T29" fmla="*/ 2545 h 5598"/>
              <a:gd name="T30" fmla="*/ 5605 w 5814"/>
              <a:gd name="T31" fmla="*/ 2151 h 5598"/>
              <a:gd name="T32" fmla="*/ 4145 w 5814"/>
              <a:gd name="T33" fmla="*/ 4175 h 5598"/>
              <a:gd name="T34" fmla="*/ 3988 w 5814"/>
              <a:gd name="T35" fmla="*/ 4868 h 5598"/>
              <a:gd name="T36" fmla="*/ 3545 w 5814"/>
              <a:gd name="T37" fmla="*/ 4114 h 5598"/>
              <a:gd name="T38" fmla="*/ 3631 w 5814"/>
              <a:gd name="T39" fmla="*/ 4039 h 5598"/>
              <a:gd name="T40" fmla="*/ 3631 w 5814"/>
              <a:gd name="T41" fmla="*/ 3723 h 5598"/>
              <a:gd name="T42" fmla="*/ 1052 w 5814"/>
              <a:gd name="T43" fmla="*/ 997 h 5598"/>
              <a:gd name="T44" fmla="*/ 2027 w 5814"/>
              <a:gd name="T45" fmla="*/ 1616 h 5598"/>
              <a:gd name="T46" fmla="*/ 4030 w 5814"/>
              <a:gd name="T47" fmla="*/ 3192 h 5598"/>
              <a:gd name="T48" fmla="*/ 4183 w 5814"/>
              <a:gd name="T49" fmla="*/ 3252 h 5598"/>
              <a:gd name="T50" fmla="*/ 4145 w 5814"/>
              <a:gd name="T51" fmla="*/ 4175 h 5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814" h="5598">
                <a:moveTo>
                  <a:pt x="5605" y="2151"/>
                </a:moveTo>
                <a:cubicBezTo>
                  <a:pt x="3810" y="1594"/>
                  <a:pt x="2113" y="862"/>
                  <a:pt x="415" y="62"/>
                </a:cubicBezTo>
                <a:cubicBezTo>
                  <a:pt x="281" y="0"/>
                  <a:pt x="160" y="92"/>
                  <a:pt x="136" y="200"/>
                </a:cubicBezTo>
                <a:cubicBezTo>
                  <a:pt x="45" y="245"/>
                  <a:pt x="0" y="368"/>
                  <a:pt x="86" y="470"/>
                </a:cubicBezTo>
                <a:cubicBezTo>
                  <a:pt x="88" y="472"/>
                  <a:pt x="89" y="473"/>
                  <a:pt x="91" y="475"/>
                </a:cubicBezTo>
                <a:cubicBezTo>
                  <a:pt x="109" y="703"/>
                  <a:pt x="331" y="1028"/>
                  <a:pt x="410" y="1188"/>
                </a:cubicBezTo>
                <a:cubicBezTo>
                  <a:pt x="514" y="1397"/>
                  <a:pt x="613" y="1617"/>
                  <a:pt x="722" y="1831"/>
                </a:cubicBezTo>
                <a:cubicBezTo>
                  <a:pt x="1109" y="2972"/>
                  <a:pt x="1511" y="4108"/>
                  <a:pt x="1893" y="5251"/>
                </a:cubicBezTo>
                <a:cubicBezTo>
                  <a:pt x="1942" y="5396"/>
                  <a:pt x="2142" y="5476"/>
                  <a:pt x="2257" y="5347"/>
                </a:cubicBezTo>
                <a:cubicBezTo>
                  <a:pt x="2471" y="5104"/>
                  <a:pt x="2698" y="4882"/>
                  <a:pt x="2931" y="4665"/>
                </a:cubicBezTo>
                <a:cubicBezTo>
                  <a:pt x="3191" y="4896"/>
                  <a:pt x="3477" y="5124"/>
                  <a:pt x="3786" y="5293"/>
                </a:cubicBezTo>
                <a:cubicBezTo>
                  <a:pt x="3818" y="5339"/>
                  <a:pt x="3842" y="5387"/>
                  <a:pt x="3876" y="5432"/>
                </a:cubicBezTo>
                <a:cubicBezTo>
                  <a:pt x="3960" y="5543"/>
                  <a:pt x="4176" y="5598"/>
                  <a:pt x="4247" y="5432"/>
                </a:cubicBezTo>
                <a:cubicBezTo>
                  <a:pt x="4506" y="4823"/>
                  <a:pt x="4762" y="3943"/>
                  <a:pt x="4576" y="3265"/>
                </a:cubicBezTo>
                <a:cubicBezTo>
                  <a:pt x="4947" y="3166"/>
                  <a:pt x="5272" y="2791"/>
                  <a:pt x="5656" y="2545"/>
                </a:cubicBezTo>
                <a:cubicBezTo>
                  <a:pt x="5814" y="2444"/>
                  <a:pt x="5785" y="2207"/>
                  <a:pt x="5605" y="2151"/>
                </a:cubicBezTo>
                <a:close/>
                <a:moveTo>
                  <a:pt x="4145" y="4175"/>
                </a:moveTo>
                <a:cubicBezTo>
                  <a:pt x="4115" y="4412"/>
                  <a:pt x="4057" y="4641"/>
                  <a:pt x="3988" y="4868"/>
                </a:cubicBezTo>
                <a:cubicBezTo>
                  <a:pt x="3823" y="4627"/>
                  <a:pt x="3679" y="4374"/>
                  <a:pt x="3545" y="4114"/>
                </a:cubicBezTo>
                <a:cubicBezTo>
                  <a:pt x="3575" y="4089"/>
                  <a:pt x="3601" y="4063"/>
                  <a:pt x="3631" y="4039"/>
                </a:cubicBezTo>
                <a:cubicBezTo>
                  <a:pt x="3726" y="3962"/>
                  <a:pt x="3708" y="3802"/>
                  <a:pt x="3631" y="3723"/>
                </a:cubicBezTo>
                <a:cubicBezTo>
                  <a:pt x="2759" y="2826"/>
                  <a:pt x="1908" y="1909"/>
                  <a:pt x="1052" y="997"/>
                </a:cubicBezTo>
                <a:cubicBezTo>
                  <a:pt x="1384" y="1191"/>
                  <a:pt x="1709" y="1396"/>
                  <a:pt x="2027" y="1616"/>
                </a:cubicBezTo>
                <a:cubicBezTo>
                  <a:pt x="2705" y="2085"/>
                  <a:pt x="3318" y="2793"/>
                  <a:pt x="4030" y="3192"/>
                </a:cubicBezTo>
                <a:cubicBezTo>
                  <a:pt x="4083" y="3222"/>
                  <a:pt x="4132" y="3235"/>
                  <a:pt x="4183" y="3252"/>
                </a:cubicBezTo>
                <a:cubicBezTo>
                  <a:pt x="4153" y="3558"/>
                  <a:pt x="4183" y="3867"/>
                  <a:pt x="4145" y="4175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28981" y="4345111"/>
            <a:ext cx="4803493" cy="0"/>
          </a:xfrm>
          <a:prstGeom prst="line">
            <a:avLst/>
          </a:prstGeom>
          <a:ln>
            <a:gradFill flip="none" rotWithShape="1">
              <a:gsLst>
                <a:gs pos="56600">
                  <a:schemeClr val="bg1"/>
                </a:gs>
                <a:gs pos="0">
                  <a:srgbClr val="ECCD96">
                    <a:alpha val="3000"/>
                  </a:srgbClr>
                </a:gs>
                <a:gs pos="100000">
                  <a:srgbClr val="ECCD96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2050214" y="1485292"/>
            <a:ext cx="7719482" cy="2859819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3403713" y="4629879"/>
            <a:ext cx="5476906" cy="1091004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4989312" y="4882993"/>
            <a:ext cx="2742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bg1"/>
                </a:solidFill>
                <a:cs typeface="+mn-ea"/>
                <a:sym typeface="+mn-lt"/>
              </a:rPr>
              <a:t>商业计划书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868055" y="6501636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http://www.1ppt.com/hangye/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15076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项目介绍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60400" y="4048660"/>
            <a:ext cx="1085850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ïṥlîdè"/>
          <p:cNvSpPr/>
          <p:nvPr/>
        </p:nvSpPr>
        <p:spPr>
          <a:xfrm>
            <a:off x="1722947" y="3176195"/>
            <a:ext cx="1744930" cy="1744930"/>
          </a:xfrm>
          <a:prstGeom prst="ellipse">
            <a:avLst/>
          </a:prstGeom>
          <a:blipFill>
            <a:blip r:embed="rId3" cstate="screen"/>
            <a:stretch>
              <a:fillRect/>
            </a:stretch>
          </a:blipFill>
          <a:ln w="3175" cap="rnd" cmpd="sng" algn="ctr">
            <a:solidFill>
              <a:schemeClr val="accent1">
                <a:alpha val="70000"/>
              </a:schemeClr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ïŝḻîḋê"/>
          <p:cNvSpPr/>
          <p:nvPr/>
        </p:nvSpPr>
        <p:spPr>
          <a:xfrm>
            <a:off x="4052439" y="3176195"/>
            <a:ext cx="1744930" cy="1744930"/>
          </a:xfrm>
          <a:prstGeom prst="ellipse">
            <a:avLst/>
          </a:prstGeom>
          <a:blipFill>
            <a:blip r:embed="rId4" cstate="screen"/>
            <a:stretch>
              <a:fillRect l="-25182" r="-24818"/>
            </a:stretch>
          </a:blipFill>
          <a:ln w="3175" cap="rnd" cmpd="sng" algn="ctr">
            <a:solidFill>
              <a:schemeClr val="accent1">
                <a:alpha val="70000"/>
              </a:schemeClr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îṧḻídê"/>
          <p:cNvSpPr/>
          <p:nvPr/>
        </p:nvSpPr>
        <p:spPr>
          <a:xfrm>
            <a:off x="6381931" y="3176195"/>
            <a:ext cx="1744930" cy="1744930"/>
          </a:xfrm>
          <a:prstGeom prst="ellipse">
            <a:avLst/>
          </a:prstGeom>
          <a:blipFill>
            <a:blip r:embed="rId5" cstate="screen"/>
            <a:stretch>
              <a:fillRect/>
            </a:stretch>
          </a:blipFill>
          <a:ln w="3175" cap="rnd" cmpd="sng" algn="ctr">
            <a:solidFill>
              <a:schemeClr val="accent1">
                <a:alpha val="70000"/>
              </a:schemeClr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íṩḷïďé"/>
          <p:cNvSpPr/>
          <p:nvPr/>
        </p:nvSpPr>
        <p:spPr>
          <a:xfrm>
            <a:off x="8711423" y="3176195"/>
            <a:ext cx="1744930" cy="1744930"/>
          </a:xfrm>
          <a:prstGeom prst="ellipse">
            <a:avLst/>
          </a:prstGeom>
          <a:blipFill>
            <a:blip r:embed="rId6" cstate="screen"/>
            <a:stretch>
              <a:fillRect/>
            </a:stretch>
          </a:blipFill>
          <a:ln w="3175" cap="rnd" cmpd="sng" algn="ctr">
            <a:solidFill>
              <a:schemeClr val="accent1">
                <a:alpha val="70000"/>
              </a:schemeClr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88135" y="2232665"/>
            <a:ext cx="1744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052439" y="5341436"/>
            <a:ext cx="1744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170430" y="2232665"/>
            <a:ext cx="1744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634734" y="5341436"/>
            <a:ext cx="1744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6" grpId="0" animBg="1"/>
      <p:bldP spid="14" grpId="0" animBg="1"/>
      <p:bldP spid="12" grpId="0" animBg="1"/>
      <p:bldP spid="22" grpId="0"/>
      <p:bldP spid="23" grpId="0"/>
      <p:bldP spid="24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项目介绍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iS1íḍè"/>
          <p:cNvSpPr/>
          <p:nvPr/>
        </p:nvSpPr>
        <p:spPr>
          <a:xfrm rot="5400000" flipV="1">
            <a:off x="4163331" y="3581850"/>
            <a:ext cx="130727" cy="13072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6" name="直接连接符 5"/>
          <p:cNvCxnSpPr>
            <a:stCxn id="5" idx="0"/>
          </p:cNvCxnSpPr>
          <p:nvPr/>
        </p:nvCxnSpPr>
        <p:spPr>
          <a:xfrm flipH="1" flipV="1">
            <a:off x="2513822" y="3646917"/>
            <a:ext cx="1649509" cy="297"/>
          </a:xfrm>
          <a:prstGeom prst="lin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" name="íŝḷïḍé"/>
          <p:cNvSpPr/>
          <p:nvPr/>
        </p:nvSpPr>
        <p:spPr>
          <a:xfrm rot="16200000">
            <a:off x="1706081" y="3251518"/>
            <a:ext cx="791389" cy="791392"/>
          </a:xfrm>
          <a:prstGeom prst="arc">
            <a:avLst>
              <a:gd name="adj1" fmla="val 2657162"/>
              <a:gd name="adj2" fmla="val 8176062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iŝľíḑe"/>
          <p:cNvSpPr/>
          <p:nvPr/>
        </p:nvSpPr>
        <p:spPr>
          <a:xfrm rot="10800000" flipV="1">
            <a:off x="1755823" y="3300981"/>
            <a:ext cx="692468" cy="692465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en-US" altLang="zh-CN" sz="2000" dirty="0">
                <a:solidFill>
                  <a:srgbClr val="FFFFFF"/>
                </a:solidFill>
                <a:cs typeface="+mn-ea"/>
                <a:sym typeface="+mn-lt"/>
              </a:rPr>
              <a:t>1</a:t>
            </a:r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cxnSp>
        <p:nvCxnSpPr>
          <p:cNvPr id="9" name="直接连接符 8"/>
          <p:cNvCxnSpPr>
            <a:stCxn id="17" idx="0"/>
          </p:cNvCxnSpPr>
          <p:nvPr/>
        </p:nvCxnSpPr>
        <p:spPr>
          <a:xfrm rot="16200000" flipV="1">
            <a:off x="6003690" y="2822013"/>
            <a:ext cx="297" cy="1649509"/>
          </a:xfrm>
          <a:prstGeom prst="lin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ísľide"/>
          <p:cNvSpPr/>
          <p:nvPr/>
        </p:nvSpPr>
        <p:spPr>
          <a:xfrm rot="16200000">
            <a:off x="4371342" y="3251220"/>
            <a:ext cx="791389" cy="791392"/>
          </a:xfrm>
          <a:prstGeom prst="arc">
            <a:avLst>
              <a:gd name="adj1" fmla="val 2657162"/>
              <a:gd name="adj2" fmla="val 8176062"/>
            </a:avLst>
          </a:prstGeom>
          <a:solidFill>
            <a:schemeClr val="bg1"/>
          </a:solidFill>
          <a:ln w="3810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îşļïďé"/>
          <p:cNvSpPr/>
          <p:nvPr/>
        </p:nvSpPr>
        <p:spPr>
          <a:xfrm rot="10800000" flipV="1">
            <a:off x="4421085" y="3300684"/>
            <a:ext cx="692468" cy="692465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en-US" altLang="zh-CN" sz="2000" dirty="0">
                <a:solidFill>
                  <a:srgbClr val="FFFFFF"/>
                </a:solidFill>
                <a:cs typeface="+mn-ea"/>
                <a:sym typeface="+mn-lt"/>
              </a:rPr>
              <a:t>2</a:t>
            </a:r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cxnSp>
        <p:nvCxnSpPr>
          <p:cNvPr id="12" name="直接连接符 11"/>
          <p:cNvCxnSpPr>
            <a:stCxn id="18" idx="0"/>
          </p:cNvCxnSpPr>
          <p:nvPr/>
        </p:nvCxnSpPr>
        <p:spPr>
          <a:xfrm rot="16200000" flipV="1">
            <a:off x="8668953" y="2822012"/>
            <a:ext cx="297" cy="1649509"/>
          </a:xfrm>
          <a:prstGeom prst="lin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ïṥļîdé"/>
          <p:cNvSpPr/>
          <p:nvPr/>
        </p:nvSpPr>
        <p:spPr>
          <a:xfrm rot="16200000">
            <a:off x="7036606" y="3251219"/>
            <a:ext cx="791389" cy="791392"/>
          </a:xfrm>
          <a:prstGeom prst="arc">
            <a:avLst>
              <a:gd name="adj1" fmla="val 2657162"/>
              <a:gd name="adj2" fmla="val 8176062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íşliďê"/>
          <p:cNvSpPr/>
          <p:nvPr/>
        </p:nvSpPr>
        <p:spPr>
          <a:xfrm rot="10800000" flipV="1">
            <a:off x="7086348" y="3300683"/>
            <a:ext cx="692468" cy="692465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en-US" altLang="zh-CN" sz="2000" dirty="0">
                <a:solidFill>
                  <a:srgbClr val="FFFFFF"/>
                </a:solidFill>
                <a:cs typeface="+mn-ea"/>
                <a:sym typeface="+mn-lt"/>
              </a:rPr>
              <a:t>3</a:t>
            </a:r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5" name="íSḻîdê"/>
          <p:cNvSpPr/>
          <p:nvPr/>
        </p:nvSpPr>
        <p:spPr>
          <a:xfrm rot="16200000">
            <a:off x="9701867" y="3251219"/>
            <a:ext cx="791389" cy="791392"/>
          </a:xfrm>
          <a:prstGeom prst="arc">
            <a:avLst>
              <a:gd name="adj1" fmla="val 2657162"/>
              <a:gd name="adj2" fmla="val 8176062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ïṣḷiḓé"/>
          <p:cNvSpPr/>
          <p:nvPr/>
        </p:nvSpPr>
        <p:spPr>
          <a:xfrm rot="10800000" flipV="1">
            <a:off x="9751611" y="3300682"/>
            <a:ext cx="692468" cy="692465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en-US" altLang="zh-CN" sz="2000" dirty="0">
                <a:solidFill>
                  <a:srgbClr val="FFFFFF"/>
                </a:solidFill>
                <a:cs typeface="+mn-ea"/>
                <a:sym typeface="+mn-lt"/>
              </a:rPr>
              <a:t>4</a:t>
            </a:r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7" name="íṧ1ïḓè"/>
          <p:cNvSpPr/>
          <p:nvPr/>
        </p:nvSpPr>
        <p:spPr>
          <a:xfrm rot="16200000">
            <a:off x="6828592" y="3581553"/>
            <a:ext cx="130727" cy="13072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îṡḷidê"/>
          <p:cNvSpPr/>
          <p:nvPr/>
        </p:nvSpPr>
        <p:spPr>
          <a:xfrm rot="16200000">
            <a:off x="9493856" y="3581552"/>
            <a:ext cx="130727" cy="13072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358135" y="4292237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023396" y="2526190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780147" y="4351310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249027" y="2596286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项目介绍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ïşļîḋè"/>
          <p:cNvSpPr/>
          <p:nvPr/>
        </p:nvSpPr>
        <p:spPr>
          <a:xfrm>
            <a:off x="4705912" y="2428419"/>
            <a:ext cx="3034821" cy="3318135"/>
          </a:xfrm>
          <a:prstGeom prst="roundRect">
            <a:avLst>
              <a:gd name="adj" fmla="val 3877"/>
            </a:avLst>
          </a:prstGeom>
          <a:solidFill>
            <a:schemeClr val="bg1"/>
          </a:solidFill>
          <a:ln w="3175">
            <a:noFill/>
            <a:prstDash val="solid"/>
            <a:round/>
          </a:ln>
          <a:effectLst>
            <a:outerShdw blurRad="1270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iṣļïḓé"/>
          <p:cNvSpPr/>
          <p:nvPr/>
        </p:nvSpPr>
        <p:spPr>
          <a:xfrm>
            <a:off x="5963264" y="1771678"/>
            <a:ext cx="520116" cy="540000"/>
          </a:xfrm>
          <a:custGeom>
            <a:avLst/>
            <a:gdLst>
              <a:gd name="connsiteX0" fmla="*/ 332623 w 583294"/>
              <a:gd name="connsiteY0" fmla="*/ 296967 h 605593"/>
              <a:gd name="connsiteX1" fmla="*/ 316983 w 583294"/>
              <a:gd name="connsiteY1" fmla="*/ 302537 h 605593"/>
              <a:gd name="connsiteX2" fmla="*/ 311624 w 583294"/>
              <a:gd name="connsiteY2" fmla="*/ 308872 h 605593"/>
              <a:gd name="connsiteX3" fmla="*/ 311624 w 583294"/>
              <a:gd name="connsiteY3" fmla="*/ 325036 h 605593"/>
              <a:gd name="connsiteX4" fmla="*/ 309108 w 583294"/>
              <a:gd name="connsiteY4" fmla="*/ 326784 h 605593"/>
              <a:gd name="connsiteX5" fmla="*/ 307467 w 583294"/>
              <a:gd name="connsiteY5" fmla="*/ 331698 h 605593"/>
              <a:gd name="connsiteX6" fmla="*/ 311077 w 583294"/>
              <a:gd name="connsiteY6" fmla="*/ 366102 h 605593"/>
              <a:gd name="connsiteX7" fmla="*/ 315780 w 583294"/>
              <a:gd name="connsiteY7" fmla="*/ 371673 h 605593"/>
              <a:gd name="connsiteX8" fmla="*/ 317530 w 583294"/>
              <a:gd name="connsiteY8" fmla="*/ 371891 h 605593"/>
              <a:gd name="connsiteX9" fmla="*/ 322670 w 583294"/>
              <a:gd name="connsiteY9" fmla="*/ 369379 h 605593"/>
              <a:gd name="connsiteX10" fmla="*/ 340826 w 583294"/>
              <a:gd name="connsiteY10" fmla="*/ 345242 h 605593"/>
              <a:gd name="connsiteX11" fmla="*/ 342139 w 583294"/>
              <a:gd name="connsiteY11" fmla="*/ 341310 h 605593"/>
              <a:gd name="connsiteX12" fmla="*/ 342139 w 583294"/>
              <a:gd name="connsiteY12" fmla="*/ 302646 h 605593"/>
              <a:gd name="connsiteX13" fmla="*/ 339076 w 583294"/>
              <a:gd name="connsiteY13" fmla="*/ 297076 h 605593"/>
              <a:gd name="connsiteX14" fmla="*/ 332623 w 583294"/>
              <a:gd name="connsiteY14" fmla="*/ 296967 h 605593"/>
              <a:gd name="connsiteX15" fmla="*/ 250702 w 583294"/>
              <a:gd name="connsiteY15" fmla="*/ 296967 h 605593"/>
              <a:gd name="connsiteX16" fmla="*/ 244249 w 583294"/>
              <a:gd name="connsiteY16" fmla="*/ 297076 h 605593"/>
              <a:gd name="connsiteX17" fmla="*/ 241187 w 583294"/>
              <a:gd name="connsiteY17" fmla="*/ 302646 h 605593"/>
              <a:gd name="connsiteX18" fmla="*/ 241077 w 583294"/>
              <a:gd name="connsiteY18" fmla="*/ 341310 h 605593"/>
              <a:gd name="connsiteX19" fmla="*/ 242390 w 583294"/>
              <a:gd name="connsiteY19" fmla="*/ 345242 h 605593"/>
              <a:gd name="connsiteX20" fmla="*/ 260655 w 583294"/>
              <a:gd name="connsiteY20" fmla="*/ 369379 h 605593"/>
              <a:gd name="connsiteX21" fmla="*/ 265796 w 583294"/>
              <a:gd name="connsiteY21" fmla="*/ 371891 h 605593"/>
              <a:gd name="connsiteX22" fmla="*/ 267546 w 583294"/>
              <a:gd name="connsiteY22" fmla="*/ 371673 h 605593"/>
              <a:gd name="connsiteX23" fmla="*/ 272249 w 583294"/>
              <a:gd name="connsiteY23" fmla="*/ 366102 h 605593"/>
              <a:gd name="connsiteX24" fmla="*/ 275858 w 583294"/>
              <a:gd name="connsiteY24" fmla="*/ 331698 h 605593"/>
              <a:gd name="connsiteX25" fmla="*/ 274218 w 583294"/>
              <a:gd name="connsiteY25" fmla="*/ 326674 h 605593"/>
              <a:gd name="connsiteX26" fmla="*/ 271702 w 583294"/>
              <a:gd name="connsiteY26" fmla="*/ 325036 h 605593"/>
              <a:gd name="connsiteX27" fmla="*/ 271702 w 583294"/>
              <a:gd name="connsiteY27" fmla="*/ 308872 h 605593"/>
              <a:gd name="connsiteX28" fmla="*/ 266343 w 583294"/>
              <a:gd name="connsiteY28" fmla="*/ 302537 h 605593"/>
              <a:gd name="connsiteX29" fmla="*/ 250702 w 583294"/>
              <a:gd name="connsiteY29" fmla="*/ 296967 h 605593"/>
              <a:gd name="connsiteX30" fmla="*/ 30625 w 583294"/>
              <a:gd name="connsiteY30" fmla="*/ 270619 h 605593"/>
              <a:gd name="connsiteX31" fmla="*/ 94718 w 583294"/>
              <a:gd name="connsiteY31" fmla="*/ 270619 h 605593"/>
              <a:gd name="connsiteX32" fmla="*/ 125343 w 583294"/>
              <a:gd name="connsiteY32" fmla="*/ 301200 h 605593"/>
              <a:gd name="connsiteX33" fmla="*/ 293999 w 583294"/>
              <a:gd name="connsiteY33" fmla="*/ 469616 h 605593"/>
              <a:gd name="connsiteX34" fmla="*/ 462654 w 583294"/>
              <a:gd name="connsiteY34" fmla="*/ 301200 h 605593"/>
              <a:gd name="connsiteX35" fmla="*/ 493279 w 583294"/>
              <a:gd name="connsiteY35" fmla="*/ 270619 h 605593"/>
              <a:gd name="connsiteX36" fmla="*/ 552669 w 583294"/>
              <a:gd name="connsiteY36" fmla="*/ 270619 h 605593"/>
              <a:gd name="connsiteX37" fmla="*/ 583294 w 583294"/>
              <a:gd name="connsiteY37" fmla="*/ 301200 h 605593"/>
              <a:gd name="connsiteX38" fmla="*/ 552669 w 583294"/>
              <a:gd name="connsiteY38" fmla="*/ 331782 h 605593"/>
              <a:gd name="connsiteX39" fmla="*/ 521935 w 583294"/>
              <a:gd name="connsiteY39" fmla="*/ 331782 h 605593"/>
              <a:gd name="connsiteX40" fmla="*/ 478513 w 583294"/>
              <a:gd name="connsiteY40" fmla="*/ 438052 h 605593"/>
              <a:gd name="connsiteX41" fmla="*/ 504982 w 583294"/>
              <a:gd name="connsiteY41" fmla="*/ 464592 h 605593"/>
              <a:gd name="connsiteX42" fmla="*/ 504982 w 583294"/>
              <a:gd name="connsiteY42" fmla="*/ 507842 h 605593"/>
              <a:gd name="connsiteX43" fmla="*/ 483326 w 583294"/>
              <a:gd name="connsiteY43" fmla="*/ 516798 h 605593"/>
              <a:gd name="connsiteX44" fmla="*/ 461670 w 583294"/>
              <a:gd name="connsiteY44" fmla="*/ 507842 h 605593"/>
              <a:gd name="connsiteX45" fmla="*/ 435638 w 583294"/>
              <a:gd name="connsiteY45" fmla="*/ 481957 h 605593"/>
              <a:gd name="connsiteX46" fmla="*/ 322327 w 583294"/>
              <a:gd name="connsiteY46" fmla="*/ 529140 h 605593"/>
              <a:gd name="connsiteX47" fmla="*/ 322327 w 583294"/>
              <a:gd name="connsiteY47" fmla="*/ 575012 h 605593"/>
              <a:gd name="connsiteX48" fmla="*/ 291592 w 583294"/>
              <a:gd name="connsiteY48" fmla="*/ 605593 h 605593"/>
              <a:gd name="connsiteX49" fmla="*/ 260967 w 583294"/>
              <a:gd name="connsiteY49" fmla="*/ 575012 h 605593"/>
              <a:gd name="connsiteX50" fmla="*/ 260967 w 583294"/>
              <a:gd name="connsiteY50" fmla="*/ 528485 h 605593"/>
              <a:gd name="connsiteX51" fmla="*/ 149624 w 583294"/>
              <a:gd name="connsiteY51" fmla="*/ 479882 h 605593"/>
              <a:gd name="connsiteX52" fmla="*/ 121624 w 583294"/>
              <a:gd name="connsiteY52" fmla="*/ 507842 h 605593"/>
              <a:gd name="connsiteX53" fmla="*/ 99968 w 583294"/>
              <a:gd name="connsiteY53" fmla="*/ 516798 h 605593"/>
              <a:gd name="connsiteX54" fmla="*/ 78312 w 583294"/>
              <a:gd name="connsiteY54" fmla="*/ 507842 h 605593"/>
              <a:gd name="connsiteX55" fmla="*/ 78312 w 583294"/>
              <a:gd name="connsiteY55" fmla="*/ 464592 h 605593"/>
              <a:gd name="connsiteX56" fmla="*/ 107515 w 583294"/>
              <a:gd name="connsiteY56" fmla="*/ 435430 h 605593"/>
              <a:gd name="connsiteX57" fmla="*/ 66062 w 583294"/>
              <a:gd name="connsiteY57" fmla="*/ 331782 h 605593"/>
              <a:gd name="connsiteX58" fmla="*/ 30625 w 583294"/>
              <a:gd name="connsiteY58" fmla="*/ 331782 h 605593"/>
              <a:gd name="connsiteX59" fmla="*/ 0 w 583294"/>
              <a:gd name="connsiteY59" fmla="*/ 301200 h 605593"/>
              <a:gd name="connsiteX60" fmla="*/ 30625 w 583294"/>
              <a:gd name="connsiteY60" fmla="*/ 270619 h 605593"/>
              <a:gd name="connsiteX61" fmla="*/ 260655 w 583294"/>
              <a:gd name="connsiteY61" fmla="*/ 122871 h 605593"/>
              <a:gd name="connsiteX62" fmla="*/ 215703 w 583294"/>
              <a:gd name="connsiteY62" fmla="*/ 134776 h 605593"/>
              <a:gd name="connsiteX63" fmla="*/ 212093 w 583294"/>
              <a:gd name="connsiteY63" fmla="*/ 140565 h 605593"/>
              <a:gd name="connsiteX64" fmla="*/ 212093 w 583294"/>
              <a:gd name="connsiteY64" fmla="*/ 152142 h 605593"/>
              <a:gd name="connsiteX65" fmla="*/ 209468 w 583294"/>
              <a:gd name="connsiteY65" fmla="*/ 152142 h 605593"/>
              <a:gd name="connsiteX66" fmla="*/ 203015 w 583294"/>
              <a:gd name="connsiteY66" fmla="*/ 158586 h 605593"/>
              <a:gd name="connsiteX67" fmla="*/ 203015 w 583294"/>
              <a:gd name="connsiteY67" fmla="*/ 169289 h 605593"/>
              <a:gd name="connsiteX68" fmla="*/ 205969 w 583294"/>
              <a:gd name="connsiteY68" fmla="*/ 174641 h 605593"/>
              <a:gd name="connsiteX69" fmla="*/ 212203 w 583294"/>
              <a:gd name="connsiteY69" fmla="*/ 178791 h 605593"/>
              <a:gd name="connsiteX70" fmla="*/ 212640 w 583294"/>
              <a:gd name="connsiteY70" fmla="*/ 181413 h 605593"/>
              <a:gd name="connsiteX71" fmla="*/ 235828 w 583294"/>
              <a:gd name="connsiteY71" fmla="*/ 235039 h 605593"/>
              <a:gd name="connsiteX72" fmla="*/ 274218 w 583294"/>
              <a:gd name="connsiteY72" fmla="*/ 268242 h 605593"/>
              <a:gd name="connsiteX73" fmla="*/ 309108 w 583294"/>
              <a:gd name="connsiteY73" fmla="*/ 268242 h 605593"/>
              <a:gd name="connsiteX74" fmla="*/ 347498 w 583294"/>
              <a:gd name="connsiteY74" fmla="*/ 235039 h 605593"/>
              <a:gd name="connsiteX75" fmla="*/ 370685 w 583294"/>
              <a:gd name="connsiteY75" fmla="*/ 181413 h 605593"/>
              <a:gd name="connsiteX76" fmla="*/ 371123 w 583294"/>
              <a:gd name="connsiteY76" fmla="*/ 178791 h 605593"/>
              <a:gd name="connsiteX77" fmla="*/ 377357 w 583294"/>
              <a:gd name="connsiteY77" fmla="*/ 174641 h 605593"/>
              <a:gd name="connsiteX78" fmla="*/ 380310 w 583294"/>
              <a:gd name="connsiteY78" fmla="*/ 169289 h 605593"/>
              <a:gd name="connsiteX79" fmla="*/ 380310 w 583294"/>
              <a:gd name="connsiteY79" fmla="*/ 158586 h 605593"/>
              <a:gd name="connsiteX80" fmla="*/ 373857 w 583294"/>
              <a:gd name="connsiteY80" fmla="*/ 152142 h 605593"/>
              <a:gd name="connsiteX81" fmla="*/ 370248 w 583294"/>
              <a:gd name="connsiteY81" fmla="*/ 152142 h 605593"/>
              <a:gd name="connsiteX82" fmla="*/ 368279 w 583294"/>
              <a:gd name="connsiteY82" fmla="*/ 149958 h 605593"/>
              <a:gd name="connsiteX83" fmla="*/ 362045 w 583294"/>
              <a:gd name="connsiteY83" fmla="*/ 149521 h 605593"/>
              <a:gd name="connsiteX84" fmla="*/ 336451 w 583294"/>
              <a:gd name="connsiteY84" fmla="*/ 155309 h 605593"/>
              <a:gd name="connsiteX85" fmla="*/ 296749 w 583294"/>
              <a:gd name="connsiteY85" fmla="*/ 137288 h 605593"/>
              <a:gd name="connsiteX86" fmla="*/ 260655 w 583294"/>
              <a:gd name="connsiteY86" fmla="*/ 122871 h 605593"/>
              <a:gd name="connsiteX87" fmla="*/ 275311 w 583294"/>
              <a:gd name="connsiteY87" fmla="*/ 0 h 605593"/>
              <a:gd name="connsiteX88" fmla="*/ 308014 w 583294"/>
              <a:gd name="connsiteY88" fmla="*/ 0 h 605593"/>
              <a:gd name="connsiteX89" fmla="*/ 409185 w 583294"/>
              <a:gd name="connsiteY89" fmla="*/ 101027 h 605593"/>
              <a:gd name="connsiteX90" fmla="*/ 409185 w 583294"/>
              <a:gd name="connsiteY90" fmla="*/ 132701 h 605593"/>
              <a:gd name="connsiteX91" fmla="*/ 414982 w 583294"/>
              <a:gd name="connsiteY91" fmla="*/ 150722 h 605593"/>
              <a:gd name="connsiteX92" fmla="*/ 414982 w 583294"/>
              <a:gd name="connsiteY92" fmla="*/ 173331 h 605593"/>
              <a:gd name="connsiteX93" fmla="*/ 403826 w 583294"/>
              <a:gd name="connsiteY93" fmla="*/ 197140 h 605593"/>
              <a:gd name="connsiteX94" fmla="*/ 397263 w 583294"/>
              <a:gd name="connsiteY94" fmla="*/ 214288 h 605593"/>
              <a:gd name="connsiteX95" fmla="*/ 375498 w 583294"/>
              <a:gd name="connsiteY95" fmla="*/ 255136 h 605593"/>
              <a:gd name="connsiteX96" fmla="*/ 360732 w 583294"/>
              <a:gd name="connsiteY96" fmla="*/ 273922 h 605593"/>
              <a:gd name="connsiteX97" fmla="*/ 371670 w 583294"/>
              <a:gd name="connsiteY97" fmla="*/ 287574 h 605593"/>
              <a:gd name="connsiteX98" fmla="*/ 432919 w 583294"/>
              <a:gd name="connsiteY98" fmla="*/ 306141 h 605593"/>
              <a:gd name="connsiteX99" fmla="*/ 294014 w 583294"/>
              <a:gd name="connsiteY99" fmla="*/ 433272 h 605593"/>
              <a:gd name="connsiteX100" fmla="*/ 154891 w 583294"/>
              <a:gd name="connsiteY100" fmla="*/ 304721 h 605593"/>
              <a:gd name="connsiteX101" fmla="*/ 211656 w 583294"/>
              <a:gd name="connsiteY101" fmla="*/ 287574 h 605593"/>
              <a:gd name="connsiteX102" fmla="*/ 222593 w 583294"/>
              <a:gd name="connsiteY102" fmla="*/ 273922 h 605593"/>
              <a:gd name="connsiteX103" fmla="*/ 207828 w 583294"/>
              <a:gd name="connsiteY103" fmla="*/ 255136 h 605593"/>
              <a:gd name="connsiteX104" fmla="*/ 186063 w 583294"/>
              <a:gd name="connsiteY104" fmla="*/ 214288 h 605593"/>
              <a:gd name="connsiteX105" fmla="*/ 179500 w 583294"/>
              <a:gd name="connsiteY105" fmla="*/ 197140 h 605593"/>
              <a:gd name="connsiteX106" fmla="*/ 168344 w 583294"/>
              <a:gd name="connsiteY106" fmla="*/ 173331 h 605593"/>
              <a:gd name="connsiteX107" fmla="*/ 168344 w 583294"/>
              <a:gd name="connsiteY107" fmla="*/ 150722 h 605593"/>
              <a:gd name="connsiteX108" fmla="*/ 174141 w 583294"/>
              <a:gd name="connsiteY108" fmla="*/ 132701 h 605593"/>
              <a:gd name="connsiteX109" fmla="*/ 174141 w 583294"/>
              <a:gd name="connsiteY109" fmla="*/ 101027 h 605593"/>
              <a:gd name="connsiteX110" fmla="*/ 275311 w 583294"/>
              <a:gd name="connsiteY110" fmla="*/ 0 h 60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83294" h="605593">
                <a:moveTo>
                  <a:pt x="332623" y="296967"/>
                </a:moveTo>
                <a:cubicBezTo>
                  <a:pt x="327373" y="299697"/>
                  <a:pt x="322123" y="301663"/>
                  <a:pt x="316983" y="302537"/>
                </a:cubicBezTo>
                <a:cubicBezTo>
                  <a:pt x="313811" y="303083"/>
                  <a:pt x="311624" y="305814"/>
                  <a:pt x="311624" y="308872"/>
                </a:cubicBezTo>
                <a:lnTo>
                  <a:pt x="311624" y="325036"/>
                </a:lnTo>
                <a:cubicBezTo>
                  <a:pt x="310639" y="325364"/>
                  <a:pt x="309874" y="326019"/>
                  <a:pt x="309108" y="326784"/>
                </a:cubicBezTo>
                <a:cubicBezTo>
                  <a:pt x="307905" y="328094"/>
                  <a:pt x="307358" y="329951"/>
                  <a:pt x="307467" y="331698"/>
                </a:cubicBezTo>
                <a:lnTo>
                  <a:pt x="311077" y="366102"/>
                </a:lnTo>
                <a:cubicBezTo>
                  <a:pt x="311295" y="368724"/>
                  <a:pt x="313155" y="371017"/>
                  <a:pt x="315780" y="371673"/>
                </a:cubicBezTo>
                <a:cubicBezTo>
                  <a:pt x="316327" y="371891"/>
                  <a:pt x="316983" y="371891"/>
                  <a:pt x="317530" y="371891"/>
                </a:cubicBezTo>
                <a:cubicBezTo>
                  <a:pt x="319498" y="371891"/>
                  <a:pt x="321467" y="371017"/>
                  <a:pt x="322670" y="369379"/>
                </a:cubicBezTo>
                <a:lnTo>
                  <a:pt x="340826" y="345242"/>
                </a:lnTo>
                <a:cubicBezTo>
                  <a:pt x="341701" y="344149"/>
                  <a:pt x="342139" y="342730"/>
                  <a:pt x="342139" y="341310"/>
                </a:cubicBezTo>
                <a:lnTo>
                  <a:pt x="342139" y="302646"/>
                </a:lnTo>
                <a:cubicBezTo>
                  <a:pt x="342139" y="300353"/>
                  <a:pt x="340936" y="298277"/>
                  <a:pt x="339076" y="297076"/>
                </a:cubicBezTo>
                <a:cubicBezTo>
                  <a:pt x="337108" y="295984"/>
                  <a:pt x="334701" y="295875"/>
                  <a:pt x="332623" y="296967"/>
                </a:cubicBezTo>
                <a:close/>
                <a:moveTo>
                  <a:pt x="250702" y="296967"/>
                </a:moveTo>
                <a:cubicBezTo>
                  <a:pt x="248624" y="295875"/>
                  <a:pt x="246218" y="295984"/>
                  <a:pt x="244249" y="297076"/>
                </a:cubicBezTo>
                <a:cubicBezTo>
                  <a:pt x="242281" y="298277"/>
                  <a:pt x="241187" y="300353"/>
                  <a:pt x="241187" y="302646"/>
                </a:cubicBezTo>
                <a:lnTo>
                  <a:pt x="241077" y="341310"/>
                </a:lnTo>
                <a:cubicBezTo>
                  <a:pt x="241077" y="342730"/>
                  <a:pt x="241624" y="344149"/>
                  <a:pt x="242390" y="345242"/>
                </a:cubicBezTo>
                <a:lnTo>
                  <a:pt x="260655" y="369379"/>
                </a:lnTo>
                <a:cubicBezTo>
                  <a:pt x="261859" y="371017"/>
                  <a:pt x="263827" y="371891"/>
                  <a:pt x="265796" y="371891"/>
                </a:cubicBezTo>
                <a:cubicBezTo>
                  <a:pt x="266343" y="371891"/>
                  <a:pt x="266999" y="371891"/>
                  <a:pt x="267546" y="371673"/>
                </a:cubicBezTo>
                <a:cubicBezTo>
                  <a:pt x="270171" y="371017"/>
                  <a:pt x="272030" y="368833"/>
                  <a:pt x="272249" y="366102"/>
                </a:cubicBezTo>
                <a:lnTo>
                  <a:pt x="275858" y="331698"/>
                </a:lnTo>
                <a:cubicBezTo>
                  <a:pt x="275968" y="329951"/>
                  <a:pt x="275421" y="328094"/>
                  <a:pt x="274218" y="326674"/>
                </a:cubicBezTo>
                <a:cubicBezTo>
                  <a:pt x="273452" y="326019"/>
                  <a:pt x="272687" y="325364"/>
                  <a:pt x="271702" y="325036"/>
                </a:cubicBezTo>
                <a:lnTo>
                  <a:pt x="271702" y="308872"/>
                </a:lnTo>
                <a:cubicBezTo>
                  <a:pt x="271702" y="305814"/>
                  <a:pt x="269515" y="303083"/>
                  <a:pt x="266343" y="302537"/>
                </a:cubicBezTo>
                <a:cubicBezTo>
                  <a:pt x="261202" y="301663"/>
                  <a:pt x="255952" y="299697"/>
                  <a:pt x="250702" y="296967"/>
                </a:cubicBezTo>
                <a:close/>
                <a:moveTo>
                  <a:pt x="30625" y="270619"/>
                </a:moveTo>
                <a:lnTo>
                  <a:pt x="94718" y="270619"/>
                </a:lnTo>
                <a:cubicBezTo>
                  <a:pt x="111562" y="270619"/>
                  <a:pt x="125343" y="284271"/>
                  <a:pt x="125343" y="301200"/>
                </a:cubicBezTo>
                <a:cubicBezTo>
                  <a:pt x="125343" y="394036"/>
                  <a:pt x="201030" y="469616"/>
                  <a:pt x="293999" y="469616"/>
                </a:cubicBezTo>
                <a:cubicBezTo>
                  <a:pt x="386967" y="469616"/>
                  <a:pt x="462654" y="394036"/>
                  <a:pt x="462654" y="301200"/>
                </a:cubicBezTo>
                <a:cubicBezTo>
                  <a:pt x="462654" y="284271"/>
                  <a:pt x="476326" y="270619"/>
                  <a:pt x="493279" y="270619"/>
                </a:cubicBezTo>
                <a:lnTo>
                  <a:pt x="552669" y="270619"/>
                </a:lnTo>
                <a:cubicBezTo>
                  <a:pt x="569622" y="270619"/>
                  <a:pt x="583294" y="284271"/>
                  <a:pt x="583294" y="301200"/>
                </a:cubicBezTo>
                <a:cubicBezTo>
                  <a:pt x="583294" y="318129"/>
                  <a:pt x="569622" y="331782"/>
                  <a:pt x="552669" y="331782"/>
                </a:cubicBezTo>
                <a:lnTo>
                  <a:pt x="521935" y="331782"/>
                </a:lnTo>
                <a:cubicBezTo>
                  <a:pt x="516576" y="371319"/>
                  <a:pt x="501263" y="407579"/>
                  <a:pt x="478513" y="438052"/>
                </a:cubicBezTo>
                <a:lnTo>
                  <a:pt x="504982" y="464592"/>
                </a:lnTo>
                <a:cubicBezTo>
                  <a:pt x="516904" y="476497"/>
                  <a:pt x="516904" y="495937"/>
                  <a:pt x="504982" y="507842"/>
                </a:cubicBezTo>
                <a:cubicBezTo>
                  <a:pt x="498966" y="513849"/>
                  <a:pt x="491091" y="516798"/>
                  <a:pt x="483326" y="516798"/>
                </a:cubicBezTo>
                <a:cubicBezTo>
                  <a:pt x="475451" y="516798"/>
                  <a:pt x="467576" y="513849"/>
                  <a:pt x="461670" y="507842"/>
                </a:cubicBezTo>
                <a:lnTo>
                  <a:pt x="435638" y="481957"/>
                </a:lnTo>
                <a:cubicBezTo>
                  <a:pt x="403592" y="507078"/>
                  <a:pt x="364764" y="523897"/>
                  <a:pt x="322327" y="529140"/>
                </a:cubicBezTo>
                <a:lnTo>
                  <a:pt x="322327" y="575012"/>
                </a:lnTo>
                <a:cubicBezTo>
                  <a:pt x="322327" y="591832"/>
                  <a:pt x="308545" y="605593"/>
                  <a:pt x="291592" y="605593"/>
                </a:cubicBezTo>
                <a:cubicBezTo>
                  <a:pt x="274749" y="605593"/>
                  <a:pt x="260967" y="591832"/>
                  <a:pt x="260967" y="575012"/>
                </a:cubicBezTo>
                <a:lnTo>
                  <a:pt x="260967" y="528485"/>
                </a:lnTo>
                <a:cubicBezTo>
                  <a:pt x="219186" y="522478"/>
                  <a:pt x="181015" y="505221"/>
                  <a:pt x="149624" y="479882"/>
                </a:cubicBezTo>
                <a:lnTo>
                  <a:pt x="121624" y="507842"/>
                </a:lnTo>
                <a:cubicBezTo>
                  <a:pt x="115718" y="513849"/>
                  <a:pt x="107843" y="516798"/>
                  <a:pt x="99968" y="516798"/>
                </a:cubicBezTo>
                <a:cubicBezTo>
                  <a:pt x="92093" y="516798"/>
                  <a:pt x="84328" y="513849"/>
                  <a:pt x="78312" y="507842"/>
                </a:cubicBezTo>
                <a:cubicBezTo>
                  <a:pt x="66281" y="495937"/>
                  <a:pt x="66281" y="476497"/>
                  <a:pt x="78312" y="464592"/>
                </a:cubicBezTo>
                <a:lnTo>
                  <a:pt x="107515" y="435430"/>
                </a:lnTo>
                <a:cubicBezTo>
                  <a:pt x="85859" y="405504"/>
                  <a:pt x="71203" y="370117"/>
                  <a:pt x="66062" y="331782"/>
                </a:cubicBezTo>
                <a:lnTo>
                  <a:pt x="30625" y="331782"/>
                </a:lnTo>
                <a:cubicBezTo>
                  <a:pt x="13672" y="331782"/>
                  <a:pt x="0" y="318129"/>
                  <a:pt x="0" y="301200"/>
                </a:cubicBezTo>
                <a:cubicBezTo>
                  <a:pt x="0" y="284271"/>
                  <a:pt x="13672" y="270619"/>
                  <a:pt x="30625" y="270619"/>
                </a:cubicBezTo>
                <a:close/>
                <a:moveTo>
                  <a:pt x="260655" y="122871"/>
                </a:moveTo>
                <a:cubicBezTo>
                  <a:pt x="242390" y="122871"/>
                  <a:pt x="224671" y="130298"/>
                  <a:pt x="215703" y="134776"/>
                </a:cubicBezTo>
                <a:cubicBezTo>
                  <a:pt x="213515" y="135868"/>
                  <a:pt x="212093" y="138162"/>
                  <a:pt x="212093" y="140565"/>
                </a:cubicBezTo>
                <a:lnTo>
                  <a:pt x="212093" y="152142"/>
                </a:lnTo>
                <a:lnTo>
                  <a:pt x="209468" y="152142"/>
                </a:lnTo>
                <a:cubicBezTo>
                  <a:pt x="205859" y="152142"/>
                  <a:pt x="203015" y="154982"/>
                  <a:pt x="203015" y="158586"/>
                </a:cubicBezTo>
                <a:lnTo>
                  <a:pt x="203015" y="169289"/>
                </a:lnTo>
                <a:cubicBezTo>
                  <a:pt x="203015" y="171474"/>
                  <a:pt x="204109" y="173440"/>
                  <a:pt x="205969" y="174641"/>
                </a:cubicBezTo>
                <a:lnTo>
                  <a:pt x="212203" y="178791"/>
                </a:lnTo>
                <a:lnTo>
                  <a:pt x="212640" y="181413"/>
                </a:lnTo>
                <a:cubicBezTo>
                  <a:pt x="214609" y="196922"/>
                  <a:pt x="223359" y="216909"/>
                  <a:pt x="235828" y="235039"/>
                </a:cubicBezTo>
                <a:cubicBezTo>
                  <a:pt x="251687" y="257975"/>
                  <a:pt x="266562" y="268242"/>
                  <a:pt x="274218" y="268242"/>
                </a:cubicBezTo>
                <a:lnTo>
                  <a:pt x="309108" y="268242"/>
                </a:lnTo>
                <a:cubicBezTo>
                  <a:pt x="316764" y="268242"/>
                  <a:pt x="331639" y="257975"/>
                  <a:pt x="347498" y="235039"/>
                </a:cubicBezTo>
                <a:cubicBezTo>
                  <a:pt x="359967" y="216909"/>
                  <a:pt x="368717" y="196922"/>
                  <a:pt x="370685" y="181413"/>
                </a:cubicBezTo>
                <a:lnTo>
                  <a:pt x="371123" y="178791"/>
                </a:lnTo>
                <a:lnTo>
                  <a:pt x="377357" y="174641"/>
                </a:lnTo>
                <a:cubicBezTo>
                  <a:pt x="379217" y="173440"/>
                  <a:pt x="380310" y="171474"/>
                  <a:pt x="380310" y="169289"/>
                </a:cubicBezTo>
                <a:lnTo>
                  <a:pt x="380310" y="158586"/>
                </a:lnTo>
                <a:cubicBezTo>
                  <a:pt x="380310" y="154982"/>
                  <a:pt x="377357" y="152142"/>
                  <a:pt x="373857" y="152142"/>
                </a:cubicBezTo>
                <a:lnTo>
                  <a:pt x="370248" y="152142"/>
                </a:lnTo>
                <a:cubicBezTo>
                  <a:pt x="369810" y="151268"/>
                  <a:pt x="369045" y="150504"/>
                  <a:pt x="368279" y="149958"/>
                </a:cubicBezTo>
                <a:cubicBezTo>
                  <a:pt x="366420" y="148756"/>
                  <a:pt x="364014" y="148538"/>
                  <a:pt x="362045" y="149521"/>
                </a:cubicBezTo>
                <a:cubicBezTo>
                  <a:pt x="353404" y="153343"/>
                  <a:pt x="344764" y="155309"/>
                  <a:pt x="336451" y="155309"/>
                </a:cubicBezTo>
                <a:cubicBezTo>
                  <a:pt x="321686" y="155309"/>
                  <a:pt x="308342" y="149302"/>
                  <a:pt x="296749" y="137288"/>
                </a:cubicBezTo>
                <a:cubicBezTo>
                  <a:pt x="287452" y="127786"/>
                  <a:pt x="275311" y="122871"/>
                  <a:pt x="260655" y="122871"/>
                </a:cubicBezTo>
                <a:close/>
                <a:moveTo>
                  <a:pt x="275311" y="0"/>
                </a:moveTo>
                <a:lnTo>
                  <a:pt x="308014" y="0"/>
                </a:lnTo>
                <a:cubicBezTo>
                  <a:pt x="363795" y="0"/>
                  <a:pt x="409185" y="45326"/>
                  <a:pt x="409185" y="101027"/>
                </a:cubicBezTo>
                <a:lnTo>
                  <a:pt x="409185" y="132701"/>
                </a:lnTo>
                <a:cubicBezTo>
                  <a:pt x="412904" y="137944"/>
                  <a:pt x="414982" y="144278"/>
                  <a:pt x="414982" y="150722"/>
                </a:cubicBezTo>
                <a:lnTo>
                  <a:pt x="414982" y="173331"/>
                </a:lnTo>
                <a:cubicBezTo>
                  <a:pt x="414982" y="182505"/>
                  <a:pt x="410826" y="191352"/>
                  <a:pt x="403826" y="197140"/>
                </a:cubicBezTo>
                <a:cubicBezTo>
                  <a:pt x="402076" y="202820"/>
                  <a:pt x="399888" y="208608"/>
                  <a:pt x="397263" y="214288"/>
                </a:cubicBezTo>
                <a:cubicBezTo>
                  <a:pt x="392013" y="227940"/>
                  <a:pt x="384576" y="242029"/>
                  <a:pt x="375498" y="255136"/>
                </a:cubicBezTo>
                <a:cubicBezTo>
                  <a:pt x="371670" y="260706"/>
                  <a:pt x="366639" y="267368"/>
                  <a:pt x="360732" y="273922"/>
                </a:cubicBezTo>
                <a:cubicBezTo>
                  <a:pt x="366092" y="277853"/>
                  <a:pt x="370029" y="282331"/>
                  <a:pt x="371670" y="287574"/>
                </a:cubicBezTo>
                <a:lnTo>
                  <a:pt x="432919" y="306141"/>
                </a:lnTo>
                <a:cubicBezTo>
                  <a:pt x="426685" y="377243"/>
                  <a:pt x="366748" y="433272"/>
                  <a:pt x="294014" y="433272"/>
                </a:cubicBezTo>
                <a:cubicBezTo>
                  <a:pt x="220734" y="433272"/>
                  <a:pt x="160469" y="376478"/>
                  <a:pt x="154891" y="304721"/>
                </a:cubicBezTo>
                <a:lnTo>
                  <a:pt x="211656" y="287574"/>
                </a:lnTo>
                <a:cubicBezTo>
                  <a:pt x="213297" y="282331"/>
                  <a:pt x="217234" y="277853"/>
                  <a:pt x="222593" y="273922"/>
                </a:cubicBezTo>
                <a:cubicBezTo>
                  <a:pt x="216687" y="267368"/>
                  <a:pt x="211656" y="260706"/>
                  <a:pt x="207828" y="255136"/>
                </a:cubicBezTo>
                <a:cubicBezTo>
                  <a:pt x="198750" y="242029"/>
                  <a:pt x="191312" y="227940"/>
                  <a:pt x="186063" y="214288"/>
                </a:cubicBezTo>
                <a:cubicBezTo>
                  <a:pt x="183438" y="208608"/>
                  <a:pt x="181250" y="202820"/>
                  <a:pt x="179500" y="197140"/>
                </a:cubicBezTo>
                <a:cubicBezTo>
                  <a:pt x="172500" y="191242"/>
                  <a:pt x="168344" y="182505"/>
                  <a:pt x="168344" y="173331"/>
                </a:cubicBezTo>
                <a:lnTo>
                  <a:pt x="168344" y="150722"/>
                </a:lnTo>
                <a:cubicBezTo>
                  <a:pt x="168344" y="144278"/>
                  <a:pt x="170422" y="137944"/>
                  <a:pt x="174141" y="132701"/>
                </a:cubicBezTo>
                <a:lnTo>
                  <a:pt x="174141" y="101027"/>
                </a:lnTo>
                <a:cubicBezTo>
                  <a:pt x="174141" y="45326"/>
                  <a:pt x="219531" y="0"/>
                  <a:pt x="275311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ïšļídè"/>
          <p:cNvSpPr/>
          <p:nvPr/>
        </p:nvSpPr>
        <p:spPr>
          <a:xfrm>
            <a:off x="4705912" y="2428419"/>
            <a:ext cx="3034821" cy="715478"/>
          </a:xfrm>
          <a:prstGeom prst="round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r>
              <a:rPr lang="zh-CN" altLang="en-US" sz="2000">
                <a:solidFill>
                  <a:srgbClr val="FFFFFF"/>
                </a:solidFill>
                <a:cs typeface="+mn-ea"/>
                <a:sym typeface="+mn-lt"/>
              </a:rPr>
              <a:t>￥</a:t>
            </a:r>
            <a:r>
              <a:rPr lang="en-US" altLang="zh-CN" sz="2000">
                <a:solidFill>
                  <a:srgbClr val="FFFFFF"/>
                </a:solidFill>
                <a:cs typeface="+mn-ea"/>
                <a:sym typeface="+mn-lt"/>
              </a:rPr>
              <a:t>1999</a:t>
            </a:r>
            <a:endParaRPr lang="en-US" altLang="zh-CN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3" name="îṣḻïḍé"/>
          <p:cNvSpPr/>
          <p:nvPr/>
        </p:nvSpPr>
        <p:spPr>
          <a:xfrm>
            <a:off x="1608167" y="2707678"/>
            <a:ext cx="2604984" cy="2848170"/>
          </a:xfrm>
          <a:prstGeom prst="roundRect">
            <a:avLst>
              <a:gd name="adj" fmla="val 3877"/>
            </a:avLst>
          </a:prstGeom>
          <a:solidFill>
            <a:schemeClr val="bg1"/>
          </a:solidFill>
          <a:ln w="3175">
            <a:noFill/>
            <a:prstDash val="solid"/>
            <a:round/>
          </a:ln>
          <a:effectLst>
            <a:outerShdw blurRad="1270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>
              <a:spcBef>
                <a:spcPct val="0"/>
              </a:spcBef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ïŝḻîḍê"/>
          <p:cNvSpPr/>
          <p:nvPr/>
        </p:nvSpPr>
        <p:spPr>
          <a:xfrm>
            <a:off x="1608167" y="2707678"/>
            <a:ext cx="2604984" cy="614141"/>
          </a:xfrm>
          <a:prstGeom prst="round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zh-CN" altLang="en-US" sz="2000">
                <a:solidFill>
                  <a:srgbClr val="FFFFFF"/>
                </a:solidFill>
                <a:cs typeface="+mn-ea"/>
                <a:sym typeface="+mn-lt"/>
              </a:rPr>
              <a:t>￥</a:t>
            </a:r>
            <a:r>
              <a:rPr lang="en-US" altLang="zh-CN" sz="2000">
                <a:solidFill>
                  <a:srgbClr val="FFFFFF"/>
                </a:solidFill>
                <a:cs typeface="+mn-ea"/>
                <a:sym typeface="+mn-lt"/>
              </a:rPr>
              <a:t>999</a:t>
            </a:r>
            <a:endParaRPr lang="en-US" altLang="zh-CN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5" name="îṥliḋe"/>
          <p:cNvSpPr/>
          <p:nvPr/>
        </p:nvSpPr>
        <p:spPr>
          <a:xfrm>
            <a:off x="2678901" y="2208383"/>
            <a:ext cx="463517" cy="376819"/>
          </a:xfrm>
          <a:custGeom>
            <a:avLst/>
            <a:gdLst>
              <a:gd name="connsiteX0" fmla="*/ 390482 w 564166"/>
              <a:gd name="connsiteY0" fmla="*/ 307997 h 458643"/>
              <a:gd name="connsiteX1" fmla="*/ 403395 w 564166"/>
              <a:gd name="connsiteY1" fmla="*/ 307997 h 458643"/>
              <a:gd name="connsiteX2" fmla="*/ 439265 w 564166"/>
              <a:gd name="connsiteY2" fmla="*/ 353908 h 458643"/>
              <a:gd name="connsiteX3" fmla="*/ 434961 w 564166"/>
              <a:gd name="connsiteY3" fmla="*/ 361082 h 458643"/>
              <a:gd name="connsiteX4" fmla="*/ 419178 w 564166"/>
              <a:gd name="connsiteY4" fmla="*/ 361082 h 458643"/>
              <a:gd name="connsiteX5" fmla="*/ 492353 w 564166"/>
              <a:gd name="connsiteY5" fmla="*/ 419905 h 458643"/>
              <a:gd name="connsiteX6" fmla="*/ 512440 w 564166"/>
              <a:gd name="connsiteY6" fmla="*/ 438557 h 458643"/>
              <a:gd name="connsiteX7" fmla="*/ 492353 w 564166"/>
              <a:gd name="connsiteY7" fmla="*/ 458643 h 458643"/>
              <a:gd name="connsiteX8" fmla="*/ 379004 w 564166"/>
              <a:gd name="connsiteY8" fmla="*/ 361082 h 458643"/>
              <a:gd name="connsiteX9" fmla="*/ 358916 w 564166"/>
              <a:gd name="connsiteY9" fmla="*/ 361082 h 458643"/>
              <a:gd name="connsiteX10" fmla="*/ 354612 w 564166"/>
              <a:gd name="connsiteY10" fmla="*/ 353908 h 458643"/>
              <a:gd name="connsiteX11" fmla="*/ 277051 w 564166"/>
              <a:gd name="connsiteY11" fmla="*/ 307997 h 458643"/>
              <a:gd name="connsiteX12" fmla="*/ 288553 w 564166"/>
              <a:gd name="connsiteY12" fmla="*/ 307997 h 458643"/>
              <a:gd name="connsiteX13" fmla="*/ 324497 w 564166"/>
              <a:gd name="connsiteY13" fmla="*/ 353908 h 458643"/>
              <a:gd name="connsiteX14" fmla="*/ 320183 w 564166"/>
              <a:gd name="connsiteY14" fmla="*/ 361082 h 458643"/>
              <a:gd name="connsiteX15" fmla="*/ 301493 w 564166"/>
              <a:gd name="connsiteY15" fmla="*/ 361082 h 458643"/>
              <a:gd name="connsiteX16" fmla="*/ 301493 w 564166"/>
              <a:gd name="connsiteY16" fmla="*/ 438557 h 458643"/>
              <a:gd name="connsiteX17" fmla="*/ 282802 w 564166"/>
              <a:gd name="connsiteY17" fmla="*/ 458643 h 458643"/>
              <a:gd name="connsiteX18" fmla="*/ 262673 w 564166"/>
              <a:gd name="connsiteY18" fmla="*/ 438557 h 458643"/>
              <a:gd name="connsiteX19" fmla="*/ 262673 w 564166"/>
              <a:gd name="connsiteY19" fmla="*/ 361082 h 458643"/>
              <a:gd name="connsiteX20" fmla="*/ 243982 w 564166"/>
              <a:gd name="connsiteY20" fmla="*/ 361082 h 458643"/>
              <a:gd name="connsiteX21" fmla="*/ 239669 w 564166"/>
              <a:gd name="connsiteY21" fmla="*/ 353908 h 458643"/>
              <a:gd name="connsiteX22" fmla="*/ 162189 w 564166"/>
              <a:gd name="connsiteY22" fmla="*/ 307997 h 458643"/>
              <a:gd name="connsiteX23" fmla="*/ 173671 w 564166"/>
              <a:gd name="connsiteY23" fmla="*/ 307997 h 458643"/>
              <a:gd name="connsiteX24" fmla="*/ 209554 w 564166"/>
              <a:gd name="connsiteY24" fmla="*/ 353908 h 458643"/>
              <a:gd name="connsiteX25" fmla="*/ 205248 w 564166"/>
              <a:gd name="connsiteY25" fmla="*/ 361082 h 458643"/>
              <a:gd name="connsiteX26" fmla="*/ 185154 w 564166"/>
              <a:gd name="connsiteY26" fmla="*/ 361082 h 458643"/>
              <a:gd name="connsiteX27" fmla="*/ 71765 w 564166"/>
              <a:gd name="connsiteY27" fmla="*/ 458643 h 458643"/>
              <a:gd name="connsiteX28" fmla="*/ 53106 w 564166"/>
              <a:gd name="connsiteY28" fmla="*/ 438557 h 458643"/>
              <a:gd name="connsiteX29" fmla="*/ 71765 w 564166"/>
              <a:gd name="connsiteY29" fmla="*/ 419905 h 458643"/>
              <a:gd name="connsiteX30" fmla="*/ 146401 w 564166"/>
              <a:gd name="connsiteY30" fmla="*/ 361082 h 458643"/>
              <a:gd name="connsiteX31" fmla="*/ 129177 w 564166"/>
              <a:gd name="connsiteY31" fmla="*/ 361082 h 458643"/>
              <a:gd name="connsiteX32" fmla="*/ 124871 w 564166"/>
              <a:gd name="connsiteY32" fmla="*/ 353908 h 458643"/>
              <a:gd name="connsiteX33" fmla="*/ 340222 w 564166"/>
              <a:gd name="connsiteY33" fmla="*/ 0 h 458643"/>
              <a:gd name="connsiteX34" fmla="*/ 453630 w 564166"/>
              <a:gd name="connsiteY34" fmla="*/ 118973 h 458643"/>
              <a:gd name="connsiteX35" fmla="*/ 525407 w 564166"/>
              <a:gd name="connsiteY35" fmla="*/ 179176 h 458643"/>
              <a:gd name="connsiteX36" fmla="*/ 564166 w 564166"/>
              <a:gd name="connsiteY36" fmla="*/ 232212 h 458643"/>
              <a:gd name="connsiteX37" fmla="*/ 518229 w 564166"/>
              <a:gd name="connsiteY37" fmla="*/ 286681 h 458643"/>
              <a:gd name="connsiteX38" fmla="*/ 45937 w 564166"/>
              <a:gd name="connsiteY38" fmla="*/ 286681 h 458643"/>
              <a:gd name="connsiteX39" fmla="*/ 0 w 564166"/>
              <a:gd name="connsiteY39" fmla="*/ 232212 h 458643"/>
              <a:gd name="connsiteX40" fmla="*/ 45937 w 564166"/>
              <a:gd name="connsiteY40" fmla="*/ 179176 h 458643"/>
              <a:gd name="connsiteX41" fmla="*/ 111972 w 564166"/>
              <a:gd name="connsiteY41" fmla="*/ 103205 h 458643"/>
              <a:gd name="connsiteX42" fmla="*/ 134941 w 564166"/>
              <a:gd name="connsiteY42" fmla="*/ 107505 h 458643"/>
              <a:gd name="connsiteX43" fmla="*/ 209589 w 564166"/>
              <a:gd name="connsiteY43" fmla="*/ 22934 h 458643"/>
              <a:gd name="connsiteX44" fmla="*/ 256961 w 564166"/>
              <a:gd name="connsiteY44" fmla="*/ 43002 h 458643"/>
              <a:gd name="connsiteX45" fmla="*/ 340222 w 564166"/>
              <a:gd name="connsiteY45" fmla="*/ 0 h 458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64166" h="458643">
                <a:moveTo>
                  <a:pt x="390482" y="307997"/>
                </a:moveTo>
                <a:cubicBezTo>
                  <a:pt x="394786" y="303693"/>
                  <a:pt x="399091" y="303693"/>
                  <a:pt x="403395" y="307997"/>
                </a:cubicBezTo>
                <a:lnTo>
                  <a:pt x="439265" y="353908"/>
                </a:lnTo>
                <a:cubicBezTo>
                  <a:pt x="442135" y="358212"/>
                  <a:pt x="440700" y="361082"/>
                  <a:pt x="434961" y="361082"/>
                </a:cubicBezTo>
                <a:lnTo>
                  <a:pt x="419178" y="361082"/>
                </a:lnTo>
                <a:cubicBezTo>
                  <a:pt x="426352" y="394081"/>
                  <a:pt x="456483" y="419905"/>
                  <a:pt x="492353" y="419905"/>
                </a:cubicBezTo>
                <a:cubicBezTo>
                  <a:pt x="503831" y="419905"/>
                  <a:pt x="512440" y="428514"/>
                  <a:pt x="512440" y="438557"/>
                </a:cubicBezTo>
                <a:cubicBezTo>
                  <a:pt x="512440" y="450035"/>
                  <a:pt x="503831" y="458643"/>
                  <a:pt x="492353" y="458643"/>
                </a:cubicBezTo>
                <a:cubicBezTo>
                  <a:pt x="434961" y="458643"/>
                  <a:pt x="387612" y="415601"/>
                  <a:pt x="379004" y="361082"/>
                </a:cubicBezTo>
                <a:lnTo>
                  <a:pt x="358916" y="361082"/>
                </a:lnTo>
                <a:cubicBezTo>
                  <a:pt x="353177" y="361082"/>
                  <a:pt x="351742" y="358212"/>
                  <a:pt x="354612" y="353908"/>
                </a:cubicBezTo>
                <a:close/>
                <a:moveTo>
                  <a:pt x="277051" y="307997"/>
                </a:moveTo>
                <a:cubicBezTo>
                  <a:pt x="279926" y="303693"/>
                  <a:pt x="285677" y="303693"/>
                  <a:pt x="288553" y="307997"/>
                </a:cubicBezTo>
                <a:lnTo>
                  <a:pt x="324497" y="353908"/>
                </a:lnTo>
                <a:cubicBezTo>
                  <a:pt x="327372" y="358212"/>
                  <a:pt x="325934" y="361082"/>
                  <a:pt x="320183" y="361082"/>
                </a:cubicBezTo>
                <a:lnTo>
                  <a:pt x="301493" y="361082"/>
                </a:lnTo>
                <a:lnTo>
                  <a:pt x="301493" y="438557"/>
                </a:lnTo>
                <a:cubicBezTo>
                  <a:pt x="301493" y="450035"/>
                  <a:pt x="292866" y="458643"/>
                  <a:pt x="282802" y="458643"/>
                </a:cubicBezTo>
                <a:cubicBezTo>
                  <a:pt x="271300" y="458643"/>
                  <a:pt x="262673" y="450035"/>
                  <a:pt x="262673" y="438557"/>
                </a:cubicBezTo>
                <a:lnTo>
                  <a:pt x="262673" y="361082"/>
                </a:lnTo>
                <a:lnTo>
                  <a:pt x="243982" y="361082"/>
                </a:lnTo>
                <a:cubicBezTo>
                  <a:pt x="238231" y="361082"/>
                  <a:pt x="236793" y="358212"/>
                  <a:pt x="239669" y="353908"/>
                </a:cubicBezTo>
                <a:close/>
                <a:moveTo>
                  <a:pt x="162189" y="307997"/>
                </a:moveTo>
                <a:cubicBezTo>
                  <a:pt x="165059" y="303693"/>
                  <a:pt x="169365" y="303693"/>
                  <a:pt x="173671" y="307997"/>
                </a:cubicBezTo>
                <a:lnTo>
                  <a:pt x="209554" y="353908"/>
                </a:lnTo>
                <a:cubicBezTo>
                  <a:pt x="212424" y="358212"/>
                  <a:pt x="210989" y="361082"/>
                  <a:pt x="205248" y="361082"/>
                </a:cubicBezTo>
                <a:lnTo>
                  <a:pt x="185154" y="361082"/>
                </a:lnTo>
                <a:cubicBezTo>
                  <a:pt x="176542" y="415601"/>
                  <a:pt x="129177" y="458643"/>
                  <a:pt x="71765" y="458643"/>
                </a:cubicBezTo>
                <a:cubicBezTo>
                  <a:pt x="61718" y="458643"/>
                  <a:pt x="53106" y="450035"/>
                  <a:pt x="53106" y="438557"/>
                </a:cubicBezTo>
                <a:cubicBezTo>
                  <a:pt x="53106" y="428514"/>
                  <a:pt x="61718" y="419905"/>
                  <a:pt x="71765" y="419905"/>
                </a:cubicBezTo>
                <a:cubicBezTo>
                  <a:pt x="107648" y="419905"/>
                  <a:pt x="137789" y="394081"/>
                  <a:pt x="146401" y="361082"/>
                </a:cubicBezTo>
                <a:lnTo>
                  <a:pt x="129177" y="361082"/>
                </a:lnTo>
                <a:cubicBezTo>
                  <a:pt x="123436" y="361082"/>
                  <a:pt x="122001" y="358212"/>
                  <a:pt x="124871" y="353908"/>
                </a:cubicBezTo>
                <a:close/>
                <a:moveTo>
                  <a:pt x="340222" y="0"/>
                </a:moveTo>
                <a:cubicBezTo>
                  <a:pt x="399079" y="0"/>
                  <a:pt x="447888" y="51603"/>
                  <a:pt x="453630" y="118973"/>
                </a:cubicBezTo>
                <a:cubicBezTo>
                  <a:pt x="488083" y="118973"/>
                  <a:pt x="515358" y="144774"/>
                  <a:pt x="525407" y="179176"/>
                </a:cubicBezTo>
                <a:cubicBezTo>
                  <a:pt x="546940" y="183476"/>
                  <a:pt x="564166" y="204977"/>
                  <a:pt x="564166" y="232212"/>
                </a:cubicBezTo>
                <a:cubicBezTo>
                  <a:pt x="564166" y="262313"/>
                  <a:pt x="544069" y="286681"/>
                  <a:pt x="518229" y="286681"/>
                </a:cubicBezTo>
                <a:lnTo>
                  <a:pt x="45937" y="286681"/>
                </a:lnTo>
                <a:cubicBezTo>
                  <a:pt x="20097" y="286681"/>
                  <a:pt x="0" y="262313"/>
                  <a:pt x="0" y="232212"/>
                </a:cubicBezTo>
                <a:cubicBezTo>
                  <a:pt x="0" y="202110"/>
                  <a:pt x="20097" y="179176"/>
                  <a:pt x="45937" y="179176"/>
                </a:cubicBezTo>
                <a:cubicBezTo>
                  <a:pt x="45937" y="136173"/>
                  <a:pt x="76084" y="103205"/>
                  <a:pt x="111972" y="103205"/>
                </a:cubicBezTo>
                <a:cubicBezTo>
                  <a:pt x="119150" y="103205"/>
                  <a:pt x="127763" y="104639"/>
                  <a:pt x="134941" y="107505"/>
                </a:cubicBezTo>
                <a:cubicBezTo>
                  <a:pt x="134941" y="60203"/>
                  <a:pt x="169394" y="22934"/>
                  <a:pt x="209589" y="22934"/>
                </a:cubicBezTo>
                <a:cubicBezTo>
                  <a:pt x="228251" y="22934"/>
                  <a:pt x="244042" y="30102"/>
                  <a:pt x="256961" y="43002"/>
                </a:cubicBezTo>
                <a:cubicBezTo>
                  <a:pt x="278494" y="15767"/>
                  <a:pt x="307205" y="0"/>
                  <a:pt x="340222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8" name="ïş1îde"/>
          <p:cNvSpPr/>
          <p:nvPr/>
        </p:nvSpPr>
        <p:spPr>
          <a:xfrm>
            <a:off x="8233494" y="2707678"/>
            <a:ext cx="2604984" cy="2848170"/>
          </a:xfrm>
          <a:prstGeom prst="roundRect">
            <a:avLst>
              <a:gd name="adj" fmla="val 3877"/>
            </a:avLst>
          </a:prstGeom>
          <a:solidFill>
            <a:schemeClr val="bg1"/>
          </a:solidFill>
          <a:ln w="3175">
            <a:noFill/>
            <a:prstDash val="solid"/>
            <a:round/>
          </a:ln>
          <a:effectLst>
            <a:outerShdw blurRad="1270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>
              <a:spcBef>
                <a:spcPct val="0"/>
              </a:spcBef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ïšļïďè"/>
          <p:cNvSpPr/>
          <p:nvPr/>
        </p:nvSpPr>
        <p:spPr>
          <a:xfrm>
            <a:off x="8233494" y="2707678"/>
            <a:ext cx="2604984" cy="614141"/>
          </a:xfrm>
          <a:prstGeom prst="round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zh-CN" altLang="en-US" sz="2000">
                <a:solidFill>
                  <a:srgbClr val="FFFFFF"/>
                </a:solidFill>
                <a:cs typeface="+mn-ea"/>
                <a:sym typeface="+mn-lt"/>
              </a:rPr>
              <a:t>￥</a:t>
            </a:r>
            <a:r>
              <a:rPr lang="en-US" altLang="zh-CN" sz="2000">
                <a:solidFill>
                  <a:srgbClr val="FFFFFF"/>
                </a:solidFill>
                <a:cs typeface="+mn-ea"/>
                <a:sym typeface="+mn-lt"/>
              </a:rPr>
              <a:t>1299</a:t>
            </a:r>
            <a:endParaRPr lang="en-US" altLang="zh-CN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0" name="íṥlîḋè"/>
          <p:cNvSpPr/>
          <p:nvPr/>
        </p:nvSpPr>
        <p:spPr>
          <a:xfrm>
            <a:off x="9304228" y="2177193"/>
            <a:ext cx="463517" cy="408009"/>
          </a:xfrm>
          <a:custGeom>
            <a:avLst/>
            <a:gdLst>
              <a:gd name="connsiteX0" fmla="*/ 18335 w 604256"/>
              <a:gd name="connsiteY0" fmla="*/ 334272 h 531895"/>
              <a:gd name="connsiteX1" fmla="*/ 37988 w 604256"/>
              <a:gd name="connsiteY1" fmla="*/ 336249 h 531895"/>
              <a:gd name="connsiteX2" fmla="*/ 302130 w 604256"/>
              <a:gd name="connsiteY2" fmla="*/ 476833 h 531895"/>
              <a:gd name="connsiteX3" fmla="*/ 566126 w 604256"/>
              <a:gd name="connsiteY3" fmla="*/ 336249 h 531895"/>
              <a:gd name="connsiteX4" fmla="*/ 601178 w 604256"/>
              <a:gd name="connsiteY4" fmla="*/ 346793 h 531895"/>
              <a:gd name="connsiteX5" fmla="*/ 590619 w 604256"/>
              <a:gd name="connsiteY5" fmla="*/ 381793 h 531895"/>
              <a:gd name="connsiteX6" fmla="*/ 314303 w 604256"/>
              <a:gd name="connsiteY6" fmla="*/ 528820 h 531895"/>
              <a:gd name="connsiteX7" fmla="*/ 302130 w 604256"/>
              <a:gd name="connsiteY7" fmla="*/ 531895 h 531895"/>
              <a:gd name="connsiteX8" fmla="*/ 289957 w 604256"/>
              <a:gd name="connsiteY8" fmla="*/ 528820 h 531895"/>
              <a:gd name="connsiteX9" fmla="*/ 13641 w 604256"/>
              <a:gd name="connsiteY9" fmla="*/ 381793 h 531895"/>
              <a:gd name="connsiteX10" fmla="*/ 3082 w 604256"/>
              <a:gd name="connsiteY10" fmla="*/ 346793 h 531895"/>
              <a:gd name="connsiteX11" fmla="*/ 18335 w 604256"/>
              <a:gd name="connsiteY11" fmla="*/ 334272 h 531895"/>
              <a:gd name="connsiteX12" fmla="*/ 18335 w 604256"/>
              <a:gd name="connsiteY12" fmla="*/ 233364 h 531895"/>
              <a:gd name="connsiteX13" fmla="*/ 37988 w 604256"/>
              <a:gd name="connsiteY13" fmla="*/ 235341 h 531895"/>
              <a:gd name="connsiteX14" fmla="*/ 302130 w 604256"/>
              <a:gd name="connsiteY14" fmla="*/ 375925 h 531895"/>
              <a:gd name="connsiteX15" fmla="*/ 566126 w 604256"/>
              <a:gd name="connsiteY15" fmla="*/ 235341 h 531895"/>
              <a:gd name="connsiteX16" fmla="*/ 601178 w 604256"/>
              <a:gd name="connsiteY16" fmla="*/ 245885 h 531895"/>
              <a:gd name="connsiteX17" fmla="*/ 590619 w 604256"/>
              <a:gd name="connsiteY17" fmla="*/ 280885 h 531895"/>
              <a:gd name="connsiteX18" fmla="*/ 314303 w 604256"/>
              <a:gd name="connsiteY18" fmla="*/ 428058 h 531895"/>
              <a:gd name="connsiteX19" fmla="*/ 302130 w 604256"/>
              <a:gd name="connsiteY19" fmla="*/ 430987 h 531895"/>
              <a:gd name="connsiteX20" fmla="*/ 289957 w 604256"/>
              <a:gd name="connsiteY20" fmla="*/ 428058 h 531895"/>
              <a:gd name="connsiteX21" fmla="*/ 13641 w 604256"/>
              <a:gd name="connsiteY21" fmla="*/ 280885 h 531895"/>
              <a:gd name="connsiteX22" fmla="*/ 3082 w 604256"/>
              <a:gd name="connsiteY22" fmla="*/ 245885 h 531895"/>
              <a:gd name="connsiteX23" fmla="*/ 18335 w 604256"/>
              <a:gd name="connsiteY23" fmla="*/ 233364 h 531895"/>
              <a:gd name="connsiteX24" fmla="*/ 291571 w 604256"/>
              <a:gd name="connsiteY24" fmla="*/ 2196 h 531895"/>
              <a:gd name="connsiteX25" fmla="*/ 312689 w 604256"/>
              <a:gd name="connsiteY25" fmla="*/ 2196 h 531895"/>
              <a:gd name="connsiteX26" fmla="*/ 588846 w 604256"/>
              <a:gd name="connsiteY26" fmla="*/ 125214 h 531895"/>
              <a:gd name="connsiteX27" fmla="*/ 604245 w 604256"/>
              <a:gd name="connsiteY27" fmla="*/ 147914 h 531895"/>
              <a:gd name="connsiteX28" fmla="*/ 590605 w 604256"/>
              <a:gd name="connsiteY28" fmla="*/ 171639 h 531895"/>
              <a:gd name="connsiteX29" fmla="*/ 314303 w 604256"/>
              <a:gd name="connsiteY29" fmla="*/ 318676 h 531895"/>
              <a:gd name="connsiteX30" fmla="*/ 302130 w 604256"/>
              <a:gd name="connsiteY30" fmla="*/ 321751 h 531895"/>
              <a:gd name="connsiteX31" fmla="*/ 289957 w 604256"/>
              <a:gd name="connsiteY31" fmla="*/ 318676 h 531895"/>
              <a:gd name="connsiteX32" fmla="*/ 13654 w 604256"/>
              <a:gd name="connsiteY32" fmla="*/ 171639 h 531895"/>
              <a:gd name="connsiteX33" fmla="*/ 15 w 604256"/>
              <a:gd name="connsiteY33" fmla="*/ 147914 h 531895"/>
              <a:gd name="connsiteX34" fmla="*/ 15414 w 604256"/>
              <a:gd name="connsiteY34" fmla="*/ 125214 h 53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04256" h="531895">
                <a:moveTo>
                  <a:pt x="18335" y="334272"/>
                </a:moveTo>
                <a:cubicBezTo>
                  <a:pt x="24642" y="332369"/>
                  <a:pt x="31682" y="332881"/>
                  <a:pt x="37988" y="336249"/>
                </a:cubicBezTo>
                <a:lnTo>
                  <a:pt x="302130" y="476833"/>
                </a:lnTo>
                <a:lnTo>
                  <a:pt x="566126" y="336249"/>
                </a:lnTo>
                <a:cubicBezTo>
                  <a:pt x="578739" y="329513"/>
                  <a:pt x="594432" y="334199"/>
                  <a:pt x="601178" y="346793"/>
                </a:cubicBezTo>
                <a:cubicBezTo>
                  <a:pt x="607925" y="359387"/>
                  <a:pt x="603085" y="375056"/>
                  <a:pt x="590619" y="381793"/>
                </a:cubicBezTo>
                <a:lnTo>
                  <a:pt x="314303" y="528820"/>
                </a:lnTo>
                <a:cubicBezTo>
                  <a:pt x="310490" y="530870"/>
                  <a:pt x="306383" y="531895"/>
                  <a:pt x="302130" y="531895"/>
                </a:cubicBezTo>
                <a:cubicBezTo>
                  <a:pt x="297877" y="531895"/>
                  <a:pt x="293770" y="530870"/>
                  <a:pt x="289957" y="528820"/>
                </a:cubicBezTo>
                <a:lnTo>
                  <a:pt x="13641" y="381793"/>
                </a:lnTo>
                <a:cubicBezTo>
                  <a:pt x="1028" y="375056"/>
                  <a:pt x="-3665" y="359387"/>
                  <a:pt x="3082" y="346793"/>
                </a:cubicBezTo>
                <a:cubicBezTo>
                  <a:pt x="6455" y="340496"/>
                  <a:pt x="12028" y="336176"/>
                  <a:pt x="18335" y="334272"/>
                </a:cubicBezTo>
                <a:close/>
                <a:moveTo>
                  <a:pt x="18335" y="233364"/>
                </a:moveTo>
                <a:cubicBezTo>
                  <a:pt x="24642" y="231461"/>
                  <a:pt x="31682" y="231973"/>
                  <a:pt x="37988" y="235341"/>
                </a:cubicBezTo>
                <a:lnTo>
                  <a:pt x="302130" y="375925"/>
                </a:lnTo>
                <a:lnTo>
                  <a:pt x="566126" y="235341"/>
                </a:lnTo>
                <a:cubicBezTo>
                  <a:pt x="578739" y="228605"/>
                  <a:pt x="594432" y="233291"/>
                  <a:pt x="601178" y="245885"/>
                </a:cubicBezTo>
                <a:cubicBezTo>
                  <a:pt x="607925" y="258479"/>
                  <a:pt x="603085" y="274148"/>
                  <a:pt x="590619" y="280885"/>
                </a:cubicBezTo>
                <a:lnTo>
                  <a:pt x="314303" y="428058"/>
                </a:lnTo>
                <a:cubicBezTo>
                  <a:pt x="310490" y="430108"/>
                  <a:pt x="306383" y="430987"/>
                  <a:pt x="302130" y="430987"/>
                </a:cubicBezTo>
                <a:cubicBezTo>
                  <a:pt x="297877" y="430987"/>
                  <a:pt x="293770" y="430108"/>
                  <a:pt x="289957" y="428058"/>
                </a:cubicBezTo>
                <a:lnTo>
                  <a:pt x="13641" y="280885"/>
                </a:lnTo>
                <a:cubicBezTo>
                  <a:pt x="1028" y="274148"/>
                  <a:pt x="-3665" y="258479"/>
                  <a:pt x="3082" y="245885"/>
                </a:cubicBezTo>
                <a:cubicBezTo>
                  <a:pt x="6455" y="239588"/>
                  <a:pt x="12028" y="235268"/>
                  <a:pt x="18335" y="233364"/>
                </a:cubicBezTo>
                <a:close/>
                <a:moveTo>
                  <a:pt x="291571" y="2196"/>
                </a:moveTo>
                <a:cubicBezTo>
                  <a:pt x="298317" y="-733"/>
                  <a:pt x="305943" y="-733"/>
                  <a:pt x="312689" y="2196"/>
                </a:cubicBezTo>
                <a:lnTo>
                  <a:pt x="588846" y="125214"/>
                </a:lnTo>
                <a:cubicBezTo>
                  <a:pt x="597938" y="129315"/>
                  <a:pt x="603805" y="138102"/>
                  <a:pt x="604245" y="147914"/>
                </a:cubicBezTo>
                <a:cubicBezTo>
                  <a:pt x="604538" y="157726"/>
                  <a:pt x="599258" y="166953"/>
                  <a:pt x="590605" y="171639"/>
                </a:cubicBezTo>
                <a:lnTo>
                  <a:pt x="314303" y="318676"/>
                </a:lnTo>
                <a:cubicBezTo>
                  <a:pt x="310489" y="320726"/>
                  <a:pt x="306383" y="321751"/>
                  <a:pt x="302130" y="321751"/>
                </a:cubicBezTo>
                <a:cubicBezTo>
                  <a:pt x="297877" y="321751"/>
                  <a:pt x="293771" y="320726"/>
                  <a:pt x="289957" y="318676"/>
                </a:cubicBezTo>
                <a:lnTo>
                  <a:pt x="13654" y="171639"/>
                </a:lnTo>
                <a:cubicBezTo>
                  <a:pt x="5002" y="166953"/>
                  <a:pt x="-278" y="157726"/>
                  <a:pt x="15" y="147914"/>
                </a:cubicBezTo>
                <a:cubicBezTo>
                  <a:pt x="309" y="138102"/>
                  <a:pt x="6322" y="129315"/>
                  <a:pt x="15414" y="125214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161604" y="3690260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gradFill>
                  <a:gsLst>
                    <a:gs pos="51000">
                      <a:srgbClr val="706EA7"/>
                    </a:gs>
                    <a:gs pos="0">
                      <a:srgbClr val="A1327E"/>
                    </a:gs>
                    <a:gs pos="100000">
                      <a:srgbClr val="18D8EF"/>
                    </a:gs>
                  </a:gsLst>
                  <a:lin ang="10800000" scaled="1"/>
                </a:gradFill>
                <a:cs typeface="+mn-ea"/>
                <a:sym typeface="+mn-lt"/>
              </a:rPr>
              <a:t>添加标题</a:t>
            </a:r>
            <a:endParaRPr lang="zh-CN" altLang="en-US" sz="2400" dirty="0">
              <a:gradFill>
                <a:gsLst>
                  <a:gs pos="51000">
                    <a:srgbClr val="706EA7"/>
                  </a:gs>
                  <a:gs pos="0">
                    <a:srgbClr val="A1327E"/>
                  </a:gs>
                  <a:gs pos="100000">
                    <a:srgbClr val="18D8EF"/>
                  </a:gs>
                </a:gsLst>
                <a:lin ang="10800000" scaled="1"/>
              </a:gra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773276" y="4151925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gradFill>
                  <a:gsLst>
                    <a:gs pos="51000">
                      <a:srgbClr val="706EA7"/>
                    </a:gs>
                    <a:gs pos="0">
                      <a:srgbClr val="A1327E"/>
                    </a:gs>
                    <a:gs pos="100000">
                      <a:srgbClr val="18D8EF"/>
                    </a:gs>
                  </a:gsLst>
                  <a:lin ang="10800000" scaled="1"/>
                </a:gra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gradFill>
                <a:gsLst>
                  <a:gs pos="51000">
                    <a:srgbClr val="706EA7"/>
                  </a:gs>
                  <a:gs pos="0">
                    <a:srgbClr val="A1327E"/>
                  </a:gs>
                  <a:gs pos="100000">
                    <a:srgbClr val="18D8EF"/>
                  </a:gs>
                </a:gsLst>
                <a:lin ang="10800000" scaled="1"/>
              </a:gra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409917" y="3690260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gradFill>
                  <a:gsLst>
                    <a:gs pos="51000">
                      <a:srgbClr val="706EA7"/>
                    </a:gs>
                    <a:gs pos="0">
                      <a:srgbClr val="A1327E"/>
                    </a:gs>
                    <a:gs pos="100000">
                      <a:srgbClr val="18D8EF"/>
                    </a:gs>
                  </a:gsLst>
                  <a:lin ang="10800000" scaled="1"/>
                </a:gradFill>
                <a:cs typeface="+mn-ea"/>
                <a:sym typeface="+mn-lt"/>
              </a:rPr>
              <a:t>添加标题</a:t>
            </a:r>
            <a:endParaRPr lang="zh-CN" altLang="en-US" sz="2400" dirty="0">
              <a:gradFill>
                <a:gsLst>
                  <a:gs pos="51000">
                    <a:srgbClr val="706EA7"/>
                  </a:gs>
                  <a:gs pos="0">
                    <a:srgbClr val="A1327E"/>
                  </a:gs>
                  <a:gs pos="100000">
                    <a:srgbClr val="18D8EF"/>
                  </a:gs>
                </a:gsLst>
                <a:lin ang="10800000" scaled="1"/>
              </a:gradFill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021589" y="4151925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gradFill>
                  <a:gsLst>
                    <a:gs pos="51000">
                      <a:srgbClr val="706EA7"/>
                    </a:gs>
                    <a:gs pos="0">
                      <a:srgbClr val="A1327E"/>
                    </a:gs>
                    <a:gs pos="100000">
                      <a:srgbClr val="18D8EF"/>
                    </a:gs>
                  </a:gsLst>
                  <a:lin ang="10800000" scaled="1"/>
                </a:gra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gradFill>
                <a:gsLst>
                  <a:gs pos="51000">
                    <a:srgbClr val="706EA7"/>
                  </a:gs>
                  <a:gs pos="0">
                    <a:srgbClr val="A1327E"/>
                  </a:gs>
                  <a:gs pos="100000">
                    <a:srgbClr val="18D8EF"/>
                  </a:gs>
                </a:gsLst>
                <a:lin ang="10800000" scaled="1"/>
              </a:gradFill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732730" y="3726996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gradFill>
                  <a:gsLst>
                    <a:gs pos="51000">
                      <a:srgbClr val="706EA7"/>
                    </a:gs>
                    <a:gs pos="0">
                      <a:srgbClr val="A1327E"/>
                    </a:gs>
                    <a:gs pos="100000">
                      <a:srgbClr val="18D8EF"/>
                    </a:gs>
                  </a:gsLst>
                  <a:lin ang="10800000" scaled="1"/>
                </a:gradFill>
                <a:cs typeface="+mn-ea"/>
                <a:sym typeface="+mn-lt"/>
              </a:rPr>
              <a:t>添加标题</a:t>
            </a:r>
            <a:endParaRPr lang="zh-CN" altLang="en-US" sz="2400" dirty="0">
              <a:gradFill>
                <a:gsLst>
                  <a:gs pos="51000">
                    <a:srgbClr val="706EA7"/>
                  </a:gs>
                  <a:gs pos="0">
                    <a:srgbClr val="A1327E"/>
                  </a:gs>
                  <a:gs pos="100000">
                    <a:srgbClr val="18D8EF"/>
                  </a:gs>
                </a:gsLst>
                <a:lin ang="10800000" scaled="1"/>
              </a:gradFill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344402" y="4188661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gradFill>
                  <a:gsLst>
                    <a:gs pos="51000">
                      <a:srgbClr val="706EA7"/>
                    </a:gs>
                    <a:gs pos="0">
                      <a:srgbClr val="A1327E"/>
                    </a:gs>
                    <a:gs pos="100000">
                      <a:srgbClr val="18D8EF"/>
                    </a:gs>
                  </a:gsLst>
                  <a:lin ang="10800000" scaled="1"/>
                </a:gra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gradFill>
                <a:gsLst>
                  <a:gs pos="51000">
                    <a:srgbClr val="706EA7"/>
                  </a:gs>
                  <a:gs pos="0">
                    <a:srgbClr val="A1327E"/>
                  </a:gs>
                  <a:gs pos="100000">
                    <a:srgbClr val="18D8EF"/>
                  </a:gs>
                </a:gsLst>
                <a:lin ang="108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0" grpId="0" animBg="1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42481" y="2498836"/>
            <a:ext cx="52626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600" spc="30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企业宗旨</a:t>
            </a:r>
            <a:endParaRPr lang="zh-CN" altLang="en-US" dirty="0">
              <a:sym typeface="+mn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472405" y="2403990"/>
            <a:ext cx="0" cy="1759352"/>
          </a:xfrm>
          <a:prstGeom prst="line">
            <a:avLst/>
          </a:prstGeom>
          <a:ln>
            <a:gradFill>
              <a:gsLst>
                <a:gs pos="0">
                  <a:schemeClr val="bg1">
                    <a:alpha val="26000"/>
                  </a:schemeClr>
                </a:gs>
                <a:gs pos="52000">
                  <a:srgbClr val="FFFFFF"/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96005" y="2310900"/>
            <a:ext cx="194647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3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03</a:t>
            </a:r>
            <a:endParaRPr lang="zh-CN" altLang="en-US" dirty="0"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139112" y="4079857"/>
            <a:ext cx="5476906" cy="109100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724711" y="4294871"/>
            <a:ext cx="2742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bg1"/>
                </a:solidFill>
                <a:cs typeface="+mn-ea"/>
                <a:sym typeface="+mn-lt"/>
              </a:rPr>
              <a:t>商业计划书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企业宗旨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7" name="îSlïḍe"/>
          <p:cNvGrpSpPr/>
          <p:nvPr/>
        </p:nvGrpSpPr>
        <p:grpSpPr>
          <a:xfrm>
            <a:off x="1678016" y="2743049"/>
            <a:ext cx="1504892" cy="1745674"/>
            <a:chOff x="3542463" y="637308"/>
            <a:chExt cx="1504892" cy="1745674"/>
          </a:xfrm>
        </p:grpSpPr>
        <p:sp>
          <p:nvSpPr>
            <p:cNvPr id="25" name="iśľíḍe"/>
            <p:cNvSpPr/>
            <p:nvPr/>
          </p:nvSpPr>
          <p:spPr>
            <a:xfrm rot="16200000">
              <a:off x="3422072" y="757699"/>
              <a:ext cx="1745674" cy="1504892"/>
            </a:xfrm>
            <a:prstGeom prst="hexagon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6" name="iṣlíḑé"/>
            <p:cNvSpPr/>
            <p:nvPr/>
          </p:nvSpPr>
          <p:spPr bwMode="auto">
            <a:xfrm>
              <a:off x="3963340" y="1220339"/>
              <a:ext cx="663138" cy="608542"/>
            </a:xfrm>
            <a:custGeom>
              <a:avLst/>
              <a:gdLst>
                <a:gd name="connsiteX0" fmla="*/ 350851 w 599171"/>
                <a:gd name="connsiteY0" fmla="*/ 405257 h 549846"/>
                <a:gd name="connsiteX1" fmla="*/ 394672 w 599171"/>
                <a:gd name="connsiteY1" fmla="*/ 405257 h 549846"/>
                <a:gd name="connsiteX2" fmla="*/ 394672 w 599171"/>
                <a:gd name="connsiteY2" fmla="*/ 528464 h 549846"/>
                <a:gd name="connsiteX3" fmla="*/ 350851 w 599171"/>
                <a:gd name="connsiteY3" fmla="*/ 528464 h 549846"/>
                <a:gd name="connsiteX4" fmla="*/ 418947 w 599171"/>
                <a:gd name="connsiteY4" fmla="*/ 362989 h 549846"/>
                <a:gd name="connsiteX5" fmla="*/ 462839 w 599171"/>
                <a:gd name="connsiteY5" fmla="*/ 362989 h 549846"/>
                <a:gd name="connsiteX6" fmla="*/ 462839 w 599171"/>
                <a:gd name="connsiteY6" fmla="*/ 528465 h 549846"/>
                <a:gd name="connsiteX7" fmla="*/ 418947 w 599171"/>
                <a:gd name="connsiteY7" fmla="*/ 528465 h 549846"/>
                <a:gd name="connsiteX8" fmla="*/ 487113 w 599171"/>
                <a:gd name="connsiteY8" fmla="*/ 320932 h 549846"/>
                <a:gd name="connsiteX9" fmla="*/ 531005 w 599171"/>
                <a:gd name="connsiteY9" fmla="*/ 320932 h 549846"/>
                <a:gd name="connsiteX10" fmla="*/ 531005 w 599171"/>
                <a:gd name="connsiteY10" fmla="*/ 528465 h 549846"/>
                <a:gd name="connsiteX11" fmla="*/ 487113 w 599171"/>
                <a:gd name="connsiteY11" fmla="*/ 528465 h 549846"/>
                <a:gd name="connsiteX12" fmla="*/ 555279 w 599171"/>
                <a:gd name="connsiteY12" fmla="*/ 278945 h 549846"/>
                <a:gd name="connsiteX13" fmla="*/ 599171 w 599171"/>
                <a:gd name="connsiteY13" fmla="*/ 278945 h 549846"/>
                <a:gd name="connsiteX14" fmla="*/ 599171 w 599171"/>
                <a:gd name="connsiteY14" fmla="*/ 528464 h 549846"/>
                <a:gd name="connsiteX15" fmla="*/ 555279 w 599171"/>
                <a:gd name="connsiteY15" fmla="*/ 528464 h 549846"/>
                <a:gd name="connsiteX16" fmla="*/ 257092 w 599171"/>
                <a:gd name="connsiteY16" fmla="*/ 0 h 549846"/>
                <a:gd name="connsiteX17" fmla="*/ 399061 w 599171"/>
                <a:gd name="connsiteY17" fmla="*/ 142037 h 549846"/>
                <a:gd name="connsiteX18" fmla="*/ 320591 w 599171"/>
                <a:gd name="connsiteY18" fmla="*/ 290261 h 549846"/>
                <a:gd name="connsiteX19" fmla="*/ 424874 w 599171"/>
                <a:gd name="connsiteY19" fmla="*/ 341559 h 549846"/>
                <a:gd name="connsiteX20" fmla="*/ 397512 w 599171"/>
                <a:gd name="connsiteY20" fmla="*/ 341559 h 549846"/>
                <a:gd name="connsiteX21" fmla="*/ 397512 w 599171"/>
                <a:gd name="connsiteY21" fmla="*/ 383578 h 549846"/>
                <a:gd name="connsiteX22" fmla="*/ 329367 w 599171"/>
                <a:gd name="connsiteY22" fmla="*/ 383578 h 549846"/>
                <a:gd name="connsiteX23" fmla="*/ 329367 w 599171"/>
                <a:gd name="connsiteY23" fmla="*/ 547526 h 549846"/>
                <a:gd name="connsiteX24" fmla="*/ 257092 w 599171"/>
                <a:gd name="connsiteY24" fmla="*/ 549846 h 549846"/>
                <a:gd name="connsiteX25" fmla="*/ 329109 w 599171"/>
                <a:gd name="connsiteY25" fmla="*/ 477925 h 549846"/>
                <a:gd name="connsiteX26" fmla="*/ 268450 w 599171"/>
                <a:gd name="connsiteY26" fmla="*/ 331506 h 549846"/>
                <a:gd name="connsiteX27" fmla="*/ 269224 w 599171"/>
                <a:gd name="connsiteY27" fmla="*/ 331506 h 549846"/>
                <a:gd name="connsiteX28" fmla="*/ 292714 w 599171"/>
                <a:gd name="connsiteY28" fmla="*/ 304439 h 549846"/>
                <a:gd name="connsiteX29" fmla="*/ 257092 w 599171"/>
                <a:gd name="connsiteY29" fmla="*/ 311141 h 549846"/>
                <a:gd name="connsiteX30" fmla="*/ 221471 w 599171"/>
                <a:gd name="connsiteY30" fmla="*/ 304439 h 549846"/>
                <a:gd name="connsiteX31" fmla="*/ 245219 w 599171"/>
                <a:gd name="connsiteY31" fmla="*/ 331506 h 549846"/>
                <a:gd name="connsiteX32" fmla="*/ 245735 w 599171"/>
                <a:gd name="connsiteY32" fmla="*/ 331506 h 549846"/>
                <a:gd name="connsiteX33" fmla="*/ 185075 w 599171"/>
                <a:gd name="connsiteY33" fmla="*/ 477925 h 549846"/>
                <a:gd name="connsiteX34" fmla="*/ 257092 w 599171"/>
                <a:gd name="connsiteY34" fmla="*/ 549846 h 549846"/>
                <a:gd name="connsiteX35" fmla="*/ 0 w 599171"/>
                <a:gd name="connsiteY35" fmla="*/ 486432 h 549846"/>
                <a:gd name="connsiteX36" fmla="*/ 193594 w 599171"/>
                <a:gd name="connsiteY36" fmla="*/ 290261 h 549846"/>
                <a:gd name="connsiteX37" fmla="*/ 115124 w 599171"/>
                <a:gd name="connsiteY37" fmla="*/ 142037 h 549846"/>
                <a:gd name="connsiteX38" fmla="*/ 257092 w 599171"/>
                <a:gd name="connsiteY38" fmla="*/ 0 h 54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99171" h="549846">
                  <a:moveTo>
                    <a:pt x="350851" y="405257"/>
                  </a:moveTo>
                  <a:lnTo>
                    <a:pt x="394672" y="405257"/>
                  </a:lnTo>
                  <a:lnTo>
                    <a:pt x="394672" y="528464"/>
                  </a:lnTo>
                  <a:lnTo>
                    <a:pt x="350851" y="528464"/>
                  </a:lnTo>
                  <a:close/>
                  <a:moveTo>
                    <a:pt x="418947" y="362989"/>
                  </a:moveTo>
                  <a:lnTo>
                    <a:pt x="462839" y="362989"/>
                  </a:lnTo>
                  <a:lnTo>
                    <a:pt x="462839" y="528465"/>
                  </a:lnTo>
                  <a:lnTo>
                    <a:pt x="418947" y="528465"/>
                  </a:lnTo>
                  <a:close/>
                  <a:moveTo>
                    <a:pt x="487113" y="320932"/>
                  </a:moveTo>
                  <a:lnTo>
                    <a:pt x="531005" y="320932"/>
                  </a:lnTo>
                  <a:lnTo>
                    <a:pt x="531005" y="528465"/>
                  </a:lnTo>
                  <a:lnTo>
                    <a:pt x="487113" y="528465"/>
                  </a:lnTo>
                  <a:close/>
                  <a:moveTo>
                    <a:pt x="555279" y="278945"/>
                  </a:moveTo>
                  <a:lnTo>
                    <a:pt x="599171" y="278945"/>
                  </a:lnTo>
                  <a:lnTo>
                    <a:pt x="599171" y="528464"/>
                  </a:lnTo>
                  <a:lnTo>
                    <a:pt x="555279" y="528464"/>
                  </a:lnTo>
                  <a:close/>
                  <a:moveTo>
                    <a:pt x="257092" y="0"/>
                  </a:moveTo>
                  <a:cubicBezTo>
                    <a:pt x="335562" y="0"/>
                    <a:pt x="399061" y="63672"/>
                    <a:pt x="399061" y="142037"/>
                  </a:cubicBezTo>
                  <a:cubicBezTo>
                    <a:pt x="399061" y="197460"/>
                    <a:pt x="367054" y="259069"/>
                    <a:pt x="320591" y="290261"/>
                  </a:cubicBezTo>
                  <a:cubicBezTo>
                    <a:pt x="359826" y="300314"/>
                    <a:pt x="395447" y="318875"/>
                    <a:pt x="424874" y="341559"/>
                  </a:cubicBezTo>
                  <a:lnTo>
                    <a:pt x="397512" y="341559"/>
                  </a:lnTo>
                  <a:lnTo>
                    <a:pt x="397512" y="383578"/>
                  </a:lnTo>
                  <a:lnTo>
                    <a:pt x="329367" y="383578"/>
                  </a:lnTo>
                  <a:lnTo>
                    <a:pt x="329367" y="547526"/>
                  </a:lnTo>
                  <a:cubicBezTo>
                    <a:pt x="305878" y="549073"/>
                    <a:pt x="281614" y="549846"/>
                    <a:pt x="257092" y="549846"/>
                  </a:cubicBezTo>
                  <a:lnTo>
                    <a:pt x="329109" y="477925"/>
                  </a:lnTo>
                  <a:lnTo>
                    <a:pt x="268450" y="331506"/>
                  </a:lnTo>
                  <a:lnTo>
                    <a:pt x="269224" y="331506"/>
                  </a:lnTo>
                  <a:lnTo>
                    <a:pt x="292714" y="304439"/>
                  </a:lnTo>
                  <a:cubicBezTo>
                    <a:pt x="281356" y="308563"/>
                    <a:pt x="269482" y="311141"/>
                    <a:pt x="257092" y="311141"/>
                  </a:cubicBezTo>
                  <a:cubicBezTo>
                    <a:pt x="244961" y="311141"/>
                    <a:pt x="233087" y="308563"/>
                    <a:pt x="221471" y="304439"/>
                  </a:cubicBezTo>
                  <a:lnTo>
                    <a:pt x="245219" y="331506"/>
                  </a:lnTo>
                  <a:lnTo>
                    <a:pt x="245735" y="331506"/>
                  </a:lnTo>
                  <a:lnTo>
                    <a:pt x="185075" y="477925"/>
                  </a:lnTo>
                  <a:lnTo>
                    <a:pt x="257092" y="549846"/>
                  </a:lnTo>
                  <a:cubicBezTo>
                    <a:pt x="128546" y="549846"/>
                    <a:pt x="0" y="528708"/>
                    <a:pt x="0" y="486432"/>
                  </a:cubicBezTo>
                  <a:cubicBezTo>
                    <a:pt x="0" y="415027"/>
                    <a:pt x="82342" y="318617"/>
                    <a:pt x="193594" y="290261"/>
                  </a:cubicBezTo>
                  <a:cubicBezTo>
                    <a:pt x="147131" y="259069"/>
                    <a:pt x="115124" y="197460"/>
                    <a:pt x="115124" y="142037"/>
                  </a:cubicBezTo>
                  <a:cubicBezTo>
                    <a:pt x="115124" y="63672"/>
                    <a:pt x="178622" y="0"/>
                    <a:pt x="2570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ïṩḻidè"/>
          <p:cNvGrpSpPr/>
          <p:nvPr/>
        </p:nvGrpSpPr>
        <p:grpSpPr>
          <a:xfrm>
            <a:off x="5343553" y="2743049"/>
            <a:ext cx="1504892" cy="1745674"/>
            <a:chOff x="3542463" y="637308"/>
            <a:chExt cx="1504892" cy="1745674"/>
          </a:xfrm>
        </p:grpSpPr>
        <p:sp>
          <p:nvSpPr>
            <p:cNvPr id="23" name="íṩlîḑe"/>
            <p:cNvSpPr/>
            <p:nvPr/>
          </p:nvSpPr>
          <p:spPr>
            <a:xfrm rot="16200000">
              <a:off x="3422072" y="757699"/>
              <a:ext cx="1745674" cy="1504892"/>
            </a:xfrm>
            <a:prstGeom prst="hexagon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4" name="îŝļíḑê"/>
            <p:cNvSpPr/>
            <p:nvPr/>
          </p:nvSpPr>
          <p:spPr bwMode="auto">
            <a:xfrm>
              <a:off x="3963340" y="1220339"/>
              <a:ext cx="663138" cy="608542"/>
            </a:xfrm>
            <a:custGeom>
              <a:avLst/>
              <a:gdLst>
                <a:gd name="connsiteX0" fmla="*/ 350851 w 599171"/>
                <a:gd name="connsiteY0" fmla="*/ 405257 h 549846"/>
                <a:gd name="connsiteX1" fmla="*/ 394672 w 599171"/>
                <a:gd name="connsiteY1" fmla="*/ 405257 h 549846"/>
                <a:gd name="connsiteX2" fmla="*/ 394672 w 599171"/>
                <a:gd name="connsiteY2" fmla="*/ 528464 h 549846"/>
                <a:gd name="connsiteX3" fmla="*/ 350851 w 599171"/>
                <a:gd name="connsiteY3" fmla="*/ 528464 h 549846"/>
                <a:gd name="connsiteX4" fmla="*/ 418947 w 599171"/>
                <a:gd name="connsiteY4" fmla="*/ 362989 h 549846"/>
                <a:gd name="connsiteX5" fmla="*/ 462839 w 599171"/>
                <a:gd name="connsiteY5" fmla="*/ 362989 h 549846"/>
                <a:gd name="connsiteX6" fmla="*/ 462839 w 599171"/>
                <a:gd name="connsiteY6" fmla="*/ 528465 h 549846"/>
                <a:gd name="connsiteX7" fmla="*/ 418947 w 599171"/>
                <a:gd name="connsiteY7" fmla="*/ 528465 h 549846"/>
                <a:gd name="connsiteX8" fmla="*/ 487113 w 599171"/>
                <a:gd name="connsiteY8" fmla="*/ 320932 h 549846"/>
                <a:gd name="connsiteX9" fmla="*/ 531005 w 599171"/>
                <a:gd name="connsiteY9" fmla="*/ 320932 h 549846"/>
                <a:gd name="connsiteX10" fmla="*/ 531005 w 599171"/>
                <a:gd name="connsiteY10" fmla="*/ 528465 h 549846"/>
                <a:gd name="connsiteX11" fmla="*/ 487113 w 599171"/>
                <a:gd name="connsiteY11" fmla="*/ 528465 h 549846"/>
                <a:gd name="connsiteX12" fmla="*/ 555279 w 599171"/>
                <a:gd name="connsiteY12" fmla="*/ 278945 h 549846"/>
                <a:gd name="connsiteX13" fmla="*/ 599171 w 599171"/>
                <a:gd name="connsiteY13" fmla="*/ 278945 h 549846"/>
                <a:gd name="connsiteX14" fmla="*/ 599171 w 599171"/>
                <a:gd name="connsiteY14" fmla="*/ 528464 h 549846"/>
                <a:gd name="connsiteX15" fmla="*/ 555279 w 599171"/>
                <a:gd name="connsiteY15" fmla="*/ 528464 h 549846"/>
                <a:gd name="connsiteX16" fmla="*/ 257092 w 599171"/>
                <a:gd name="connsiteY16" fmla="*/ 0 h 549846"/>
                <a:gd name="connsiteX17" fmla="*/ 399061 w 599171"/>
                <a:gd name="connsiteY17" fmla="*/ 142037 h 549846"/>
                <a:gd name="connsiteX18" fmla="*/ 320591 w 599171"/>
                <a:gd name="connsiteY18" fmla="*/ 290261 h 549846"/>
                <a:gd name="connsiteX19" fmla="*/ 424874 w 599171"/>
                <a:gd name="connsiteY19" fmla="*/ 341559 h 549846"/>
                <a:gd name="connsiteX20" fmla="*/ 397512 w 599171"/>
                <a:gd name="connsiteY20" fmla="*/ 341559 h 549846"/>
                <a:gd name="connsiteX21" fmla="*/ 397512 w 599171"/>
                <a:gd name="connsiteY21" fmla="*/ 383578 h 549846"/>
                <a:gd name="connsiteX22" fmla="*/ 329367 w 599171"/>
                <a:gd name="connsiteY22" fmla="*/ 383578 h 549846"/>
                <a:gd name="connsiteX23" fmla="*/ 329367 w 599171"/>
                <a:gd name="connsiteY23" fmla="*/ 547526 h 549846"/>
                <a:gd name="connsiteX24" fmla="*/ 257092 w 599171"/>
                <a:gd name="connsiteY24" fmla="*/ 549846 h 549846"/>
                <a:gd name="connsiteX25" fmla="*/ 329109 w 599171"/>
                <a:gd name="connsiteY25" fmla="*/ 477925 h 549846"/>
                <a:gd name="connsiteX26" fmla="*/ 268450 w 599171"/>
                <a:gd name="connsiteY26" fmla="*/ 331506 h 549846"/>
                <a:gd name="connsiteX27" fmla="*/ 269224 w 599171"/>
                <a:gd name="connsiteY27" fmla="*/ 331506 h 549846"/>
                <a:gd name="connsiteX28" fmla="*/ 292714 w 599171"/>
                <a:gd name="connsiteY28" fmla="*/ 304439 h 549846"/>
                <a:gd name="connsiteX29" fmla="*/ 257092 w 599171"/>
                <a:gd name="connsiteY29" fmla="*/ 311141 h 549846"/>
                <a:gd name="connsiteX30" fmla="*/ 221471 w 599171"/>
                <a:gd name="connsiteY30" fmla="*/ 304439 h 549846"/>
                <a:gd name="connsiteX31" fmla="*/ 245219 w 599171"/>
                <a:gd name="connsiteY31" fmla="*/ 331506 h 549846"/>
                <a:gd name="connsiteX32" fmla="*/ 245735 w 599171"/>
                <a:gd name="connsiteY32" fmla="*/ 331506 h 549846"/>
                <a:gd name="connsiteX33" fmla="*/ 185075 w 599171"/>
                <a:gd name="connsiteY33" fmla="*/ 477925 h 549846"/>
                <a:gd name="connsiteX34" fmla="*/ 257092 w 599171"/>
                <a:gd name="connsiteY34" fmla="*/ 549846 h 549846"/>
                <a:gd name="connsiteX35" fmla="*/ 0 w 599171"/>
                <a:gd name="connsiteY35" fmla="*/ 486432 h 549846"/>
                <a:gd name="connsiteX36" fmla="*/ 193594 w 599171"/>
                <a:gd name="connsiteY36" fmla="*/ 290261 h 549846"/>
                <a:gd name="connsiteX37" fmla="*/ 115124 w 599171"/>
                <a:gd name="connsiteY37" fmla="*/ 142037 h 549846"/>
                <a:gd name="connsiteX38" fmla="*/ 257092 w 599171"/>
                <a:gd name="connsiteY38" fmla="*/ 0 h 54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99171" h="549846">
                  <a:moveTo>
                    <a:pt x="350851" y="405257"/>
                  </a:moveTo>
                  <a:lnTo>
                    <a:pt x="394672" y="405257"/>
                  </a:lnTo>
                  <a:lnTo>
                    <a:pt x="394672" y="528464"/>
                  </a:lnTo>
                  <a:lnTo>
                    <a:pt x="350851" y="528464"/>
                  </a:lnTo>
                  <a:close/>
                  <a:moveTo>
                    <a:pt x="418947" y="362989"/>
                  </a:moveTo>
                  <a:lnTo>
                    <a:pt x="462839" y="362989"/>
                  </a:lnTo>
                  <a:lnTo>
                    <a:pt x="462839" y="528465"/>
                  </a:lnTo>
                  <a:lnTo>
                    <a:pt x="418947" y="528465"/>
                  </a:lnTo>
                  <a:close/>
                  <a:moveTo>
                    <a:pt x="487113" y="320932"/>
                  </a:moveTo>
                  <a:lnTo>
                    <a:pt x="531005" y="320932"/>
                  </a:lnTo>
                  <a:lnTo>
                    <a:pt x="531005" y="528465"/>
                  </a:lnTo>
                  <a:lnTo>
                    <a:pt x="487113" y="528465"/>
                  </a:lnTo>
                  <a:close/>
                  <a:moveTo>
                    <a:pt x="555279" y="278945"/>
                  </a:moveTo>
                  <a:lnTo>
                    <a:pt x="599171" y="278945"/>
                  </a:lnTo>
                  <a:lnTo>
                    <a:pt x="599171" y="528464"/>
                  </a:lnTo>
                  <a:lnTo>
                    <a:pt x="555279" y="528464"/>
                  </a:lnTo>
                  <a:close/>
                  <a:moveTo>
                    <a:pt x="257092" y="0"/>
                  </a:moveTo>
                  <a:cubicBezTo>
                    <a:pt x="335562" y="0"/>
                    <a:pt x="399061" y="63672"/>
                    <a:pt x="399061" y="142037"/>
                  </a:cubicBezTo>
                  <a:cubicBezTo>
                    <a:pt x="399061" y="197460"/>
                    <a:pt x="367054" y="259069"/>
                    <a:pt x="320591" y="290261"/>
                  </a:cubicBezTo>
                  <a:cubicBezTo>
                    <a:pt x="359826" y="300314"/>
                    <a:pt x="395447" y="318875"/>
                    <a:pt x="424874" y="341559"/>
                  </a:cubicBezTo>
                  <a:lnTo>
                    <a:pt x="397512" y="341559"/>
                  </a:lnTo>
                  <a:lnTo>
                    <a:pt x="397512" y="383578"/>
                  </a:lnTo>
                  <a:lnTo>
                    <a:pt x="329367" y="383578"/>
                  </a:lnTo>
                  <a:lnTo>
                    <a:pt x="329367" y="547526"/>
                  </a:lnTo>
                  <a:cubicBezTo>
                    <a:pt x="305878" y="549073"/>
                    <a:pt x="281614" y="549846"/>
                    <a:pt x="257092" y="549846"/>
                  </a:cubicBezTo>
                  <a:lnTo>
                    <a:pt x="329109" y="477925"/>
                  </a:lnTo>
                  <a:lnTo>
                    <a:pt x="268450" y="331506"/>
                  </a:lnTo>
                  <a:lnTo>
                    <a:pt x="269224" y="331506"/>
                  </a:lnTo>
                  <a:lnTo>
                    <a:pt x="292714" y="304439"/>
                  </a:lnTo>
                  <a:cubicBezTo>
                    <a:pt x="281356" y="308563"/>
                    <a:pt x="269482" y="311141"/>
                    <a:pt x="257092" y="311141"/>
                  </a:cubicBezTo>
                  <a:cubicBezTo>
                    <a:pt x="244961" y="311141"/>
                    <a:pt x="233087" y="308563"/>
                    <a:pt x="221471" y="304439"/>
                  </a:cubicBezTo>
                  <a:lnTo>
                    <a:pt x="245219" y="331506"/>
                  </a:lnTo>
                  <a:lnTo>
                    <a:pt x="245735" y="331506"/>
                  </a:lnTo>
                  <a:lnTo>
                    <a:pt x="185075" y="477925"/>
                  </a:lnTo>
                  <a:lnTo>
                    <a:pt x="257092" y="549846"/>
                  </a:lnTo>
                  <a:cubicBezTo>
                    <a:pt x="128546" y="549846"/>
                    <a:pt x="0" y="528708"/>
                    <a:pt x="0" y="486432"/>
                  </a:cubicBezTo>
                  <a:cubicBezTo>
                    <a:pt x="0" y="415027"/>
                    <a:pt x="82342" y="318617"/>
                    <a:pt x="193594" y="290261"/>
                  </a:cubicBezTo>
                  <a:cubicBezTo>
                    <a:pt x="147131" y="259069"/>
                    <a:pt x="115124" y="197460"/>
                    <a:pt x="115124" y="142037"/>
                  </a:cubicBezTo>
                  <a:cubicBezTo>
                    <a:pt x="115124" y="63672"/>
                    <a:pt x="178622" y="0"/>
                    <a:pt x="2570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íśļiḋê"/>
          <p:cNvGrpSpPr/>
          <p:nvPr/>
        </p:nvGrpSpPr>
        <p:grpSpPr>
          <a:xfrm>
            <a:off x="9009091" y="2743049"/>
            <a:ext cx="1504892" cy="1745674"/>
            <a:chOff x="3542463" y="637308"/>
            <a:chExt cx="1504892" cy="1745674"/>
          </a:xfrm>
        </p:grpSpPr>
        <p:sp>
          <p:nvSpPr>
            <p:cNvPr id="21" name="ïşlïďè"/>
            <p:cNvSpPr/>
            <p:nvPr/>
          </p:nvSpPr>
          <p:spPr>
            <a:xfrm rot="16200000">
              <a:off x="3422072" y="757699"/>
              <a:ext cx="1745674" cy="1504892"/>
            </a:xfrm>
            <a:prstGeom prst="hexagon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i$ḷiḍè"/>
            <p:cNvSpPr/>
            <p:nvPr/>
          </p:nvSpPr>
          <p:spPr bwMode="auto">
            <a:xfrm>
              <a:off x="3963340" y="1220339"/>
              <a:ext cx="663138" cy="608542"/>
            </a:xfrm>
            <a:custGeom>
              <a:avLst/>
              <a:gdLst>
                <a:gd name="connsiteX0" fmla="*/ 350851 w 599171"/>
                <a:gd name="connsiteY0" fmla="*/ 405257 h 549846"/>
                <a:gd name="connsiteX1" fmla="*/ 394672 w 599171"/>
                <a:gd name="connsiteY1" fmla="*/ 405257 h 549846"/>
                <a:gd name="connsiteX2" fmla="*/ 394672 w 599171"/>
                <a:gd name="connsiteY2" fmla="*/ 528464 h 549846"/>
                <a:gd name="connsiteX3" fmla="*/ 350851 w 599171"/>
                <a:gd name="connsiteY3" fmla="*/ 528464 h 549846"/>
                <a:gd name="connsiteX4" fmla="*/ 418947 w 599171"/>
                <a:gd name="connsiteY4" fmla="*/ 362989 h 549846"/>
                <a:gd name="connsiteX5" fmla="*/ 462839 w 599171"/>
                <a:gd name="connsiteY5" fmla="*/ 362989 h 549846"/>
                <a:gd name="connsiteX6" fmla="*/ 462839 w 599171"/>
                <a:gd name="connsiteY6" fmla="*/ 528465 h 549846"/>
                <a:gd name="connsiteX7" fmla="*/ 418947 w 599171"/>
                <a:gd name="connsiteY7" fmla="*/ 528465 h 549846"/>
                <a:gd name="connsiteX8" fmla="*/ 487113 w 599171"/>
                <a:gd name="connsiteY8" fmla="*/ 320932 h 549846"/>
                <a:gd name="connsiteX9" fmla="*/ 531005 w 599171"/>
                <a:gd name="connsiteY9" fmla="*/ 320932 h 549846"/>
                <a:gd name="connsiteX10" fmla="*/ 531005 w 599171"/>
                <a:gd name="connsiteY10" fmla="*/ 528465 h 549846"/>
                <a:gd name="connsiteX11" fmla="*/ 487113 w 599171"/>
                <a:gd name="connsiteY11" fmla="*/ 528465 h 549846"/>
                <a:gd name="connsiteX12" fmla="*/ 555279 w 599171"/>
                <a:gd name="connsiteY12" fmla="*/ 278945 h 549846"/>
                <a:gd name="connsiteX13" fmla="*/ 599171 w 599171"/>
                <a:gd name="connsiteY13" fmla="*/ 278945 h 549846"/>
                <a:gd name="connsiteX14" fmla="*/ 599171 w 599171"/>
                <a:gd name="connsiteY14" fmla="*/ 528464 h 549846"/>
                <a:gd name="connsiteX15" fmla="*/ 555279 w 599171"/>
                <a:gd name="connsiteY15" fmla="*/ 528464 h 549846"/>
                <a:gd name="connsiteX16" fmla="*/ 257092 w 599171"/>
                <a:gd name="connsiteY16" fmla="*/ 0 h 549846"/>
                <a:gd name="connsiteX17" fmla="*/ 399061 w 599171"/>
                <a:gd name="connsiteY17" fmla="*/ 142037 h 549846"/>
                <a:gd name="connsiteX18" fmla="*/ 320591 w 599171"/>
                <a:gd name="connsiteY18" fmla="*/ 290261 h 549846"/>
                <a:gd name="connsiteX19" fmla="*/ 424874 w 599171"/>
                <a:gd name="connsiteY19" fmla="*/ 341559 h 549846"/>
                <a:gd name="connsiteX20" fmla="*/ 397512 w 599171"/>
                <a:gd name="connsiteY20" fmla="*/ 341559 h 549846"/>
                <a:gd name="connsiteX21" fmla="*/ 397512 w 599171"/>
                <a:gd name="connsiteY21" fmla="*/ 383578 h 549846"/>
                <a:gd name="connsiteX22" fmla="*/ 329367 w 599171"/>
                <a:gd name="connsiteY22" fmla="*/ 383578 h 549846"/>
                <a:gd name="connsiteX23" fmla="*/ 329367 w 599171"/>
                <a:gd name="connsiteY23" fmla="*/ 547526 h 549846"/>
                <a:gd name="connsiteX24" fmla="*/ 257092 w 599171"/>
                <a:gd name="connsiteY24" fmla="*/ 549846 h 549846"/>
                <a:gd name="connsiteX25" fmla="*/ 329109 w 599171"/>
                <a:gd name="connsiteY25" fmla="*/ 477925 h 549846"/>
                <a:gd name="connsiteX26" fmla="*/ 268450 w 599171"/>
                <a:gd name="connsiteY26" fmla="*/ 331506 h 549846"/>
                <a:gd name="connsiteX27" fmla="*/ 269224 w 599171"/>
                <a:gd name="connsiteY27" fmla="*/ 331506 h 549846"/>
                <a:gd name="connsiteX28" fmla="*/ 292714 w 599171"/>
                <a:gd name="connsiteY28" fmla="*/ 304439 h 549846"/>
                <a:gd name="connsiteX29" fmla="*/ 257092 w 599171"/>
                <a:gd name="connsiteY29" fmla="*/ 311141 h 549846"/>
                <a:gd name="connsiteX30" fmla="*/ 221471 w 599171"/>
                <a:gd name="connsiteY30" fmla="*/ 304439 h 549846"/>
                <a:gd name="connsiteX31" fmla="*/ 245219 w 599171"/>
                <a:gd name="connsiteY31" fmla="*/ 331506 h 549846"/>
                <a:gd name="connsiteX32" fmla="*/ 245735 w 599171"/>
                <a:gd name="connsiteY32" fmla="*/ 331506 h 549846"/>
                <a:gd name="connsiteX33" fmla="*/ 185075 w 599171"/>
                <a:gd name="connsiteY33" fmla="*/ 477925 h 549846"/>
                <a:gd name="connsiteX34" fmla="*/ 257092 w 599171"/>
                <a:gd name="connsiteY34" fmla="*/ 549846 h 549846"/>
                <a:gd name="connsiteX35" fmla="*/ 0 w 599171"/>
                <a:gd name="connsiteY35" fmla="*/ 486432 h 549846"/>
                <a:gd name="connsiteX36" fmla="*/ 193594 w 599171"/>
                <a:gd name="connsiteY36" fmla="*/ 290261 h 549846"/>
                <a:gd name="connsiteX37" fmla="*/ 115124 w 599171"/>
                <a:gd name="connsiteY37" fmla="*/ 142037 h 549846"/>
                <a:gd name="connsiteX38" fmla="*/ 257092 w 599171"/>
                <a:gd name="connsiteY38" fmla="*/ 0 h 54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99171" h="549846">
                  <a:moveTo>
                    <a:pt x="350851" y="405257"/>
                  </a:moveTo>
                  <a:lnTo>
                    <a:pt x="394672" y="405257"/>
                  </a:lnTo>
                  <a:lnTo>
                    <a:pt x="394672" y="528464"/>
                  </a:lnTo>
                  <a:lnTo>
                    <a:pt x="350851" y="528464"/>
                  </a:lnTo>
                  <a:close/>
                  <a:moveTo>
                    <a:pt x="418947" y="362989"/>
                  </a:moveTo>
                  <a:lnTo>
                    <a:pt x="462839" y="362989"/>
                  </a:lnTo>
                  <a:lnTo>
                    <a:pt x="462839" y="528465"/>
                  </a:lnTo>
                  <a:lnTo>
                    <a:pt x="418947" y="528465"/>
                  </a:lnTo>
                  <a:close/>
                  <a:moveTo>
                    <a:pt x="487113" y="320932"/>
                  </a:moveTo>
                  <a:lnTo>
                    <a:pt x="531005" y="320932"/>
                  </a:lnTo>
                  <a:lnTo>
                    <a:pt x="531005" y="528465"/>
                  </a:lnTo>
                  <a:lnTo>
                    <a:pt x="487113" y="528465"/>
                  </a:lnTo>
                  <a:close/>
                  <a:moveTo>
                    <a:pt x="555279" y="278945"/>
                  </a:moveTo>
                  <a:lnTo>
                    <a:pt x="599171" y="278945"/>
                  </a:lnTo>
                  <a:lnTo>
                    <a:pt x="599171" y="528464"/>
                  </a:lnTo>
                  <a:lnTo>
                    <a:pt x="555279" y="528464"/>
                  </a:lnTo>
                  <a:close/>
                  <a:moveTo>
                    <a:pt x="257092" y="0"/>
                  </a:moveTo>
                  <a:cubicBezTo>
                    <a:pt x="335562" y="0"/>
                    <a:pt x="399061" y="63672"/>
                    <a:pt x="399061" y="142037"/>
                  </a:cubicBezTo>
                  <a:cubicBezTo>
                    <a:pt x="399061" y="197460"/>
                    <a:pt x="367054" y="259069"/>
                    <a:pt x="320591" y="290261"/>
                  </a:cubicBezTo>
                  <a:cubicBezTo>
                    <a:pt x="359826" y="300314"/>
                    <a:pt x="395447" y="318875"/>
                    <a:pt x="424874" y="341559"/>
                  </a:cubicBezTo>
                  <a:lnTo>
                    <a:pt x="397512" y="341559"/>
                  </a:lnTo>
                  <a:lnTo>
                    <a:pt x="397512" y="383578"/>
                  </a:lnTo>
                  <a:lnTo>
                    <a:pt x="329367" y="383578"/>
                  </a:lnTo>
                  <a:lnTo>
                    <a:pt x="329367" y="547526"/>
                  </a:lnTo>
                  <a:cubicBezTo>
                    <a:pt x="305878" y="549073"/>
                    <a:pt x="281614" y="549846"/>
                    <a:pt x="257092" y="549846"/>
                  </a:cubicBezTo>
                  <a:lnTo>
                    <a:pt x="329109" y="477925"/>
                  </a:lnTo>
                  <a:lnTo>
                    <a:pt x="268450" y="331506"/>
                  </a:lnTo>
                  <a:lnTo>
                    <a:pt x="269224" y="331506"/>
                  </a:lnTo>
                  <a:lnTo>
                    <a:pt x="292714" y="304439"/>
                  </a:lnTo>
                  <a:cubicBezTo>
                    <a:pt x="281356" y="308563"/>
                    <a:pt x="269482" y="311141"/>
                    <a:pt x="257092" y="311141"/>
                  </a:cubicBezTo>
                  <a:cubicBezTo>
                    <a:pt x="244961" y="311141"/>
                    <a:pt x="233087" y="308563"/>
                    <a:pt x="221471" y="304439"/>
                  </a:cubicBezTo>
                  <a:lnTo>
                    <a:pt x="245219" y="331506"/>
                  </a:lnTo>
                  <a:lnTo>
                    <a:pt x="245735" y="331506"/>
                  </a:lnTo>
                  <a:lnTo>
                    <a:pt x="185075" y="477925"/>
                  </a:lnTo>
                  <a:lnTo>
                    <a:pt x="257092" y="549846"/>
                  </a:lnTo>
                  <a:cubicBezTo>
                    <a:pt x="128546" y="549846"/>
                    <a:pt x="0" y="528708"/>
                    <a:pt x="0" y="486432"/>
                  </a:cubicBezTo>
                  <a:cubicBezTo>
                    <a:pt x="0" y="415027"/>
                    <a:pt x="82342" y="318617"/>
                    <a:pt x="193594" y="290261"/>
                  </a:cubicBezTo>
                  <a:cubicBezTo>
                    <a:pt x="147131" y="259069"/>
                    <a:pt x="115124" y="197460"/>
                    <a:pt x="115124" y="142037"/>
                  </a:cubicBezTo>
                  <a:cubicBezTo>
                    <a:pt x="115124" y="63672"/>
                    <a:pt x="178622" y="0"/>
                    <a:pt x="2570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2" name="iṥļîḓé"/>
          <p:cNvSpPr/>
          <p:nvPr/>
        </p:nvSpPr>
        <p:spPr>
          <a:xfrm>
            <a:off x="1176367" y="1977221"/>
            <a:ext cx="2508190" cy="64435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...</a:t>
            </a:r>
            <a:r>
              <a: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￥ | 27 %</a:t>
            </a:r>
            <a:endParaRPr kumimoji="0" lang="de-DE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íṡļíďê"/>
          <p:cNvSpPr/>
          <p:nvPr/>
        </p:nvSpPr>
        <p:spPr>
          <a:xfrm>
            <a:off x="4841904" y="1977221"/>
            <a:ext cx="2508190" cy="64435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...</a:t>
            </a:r>
            <a:r>
              <a: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￥ | 27 %</a:t>
            </a:r>
            <a:endParaRPr kumimoji="0" lang="de-DE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îṧ1íḍe"/>
          <p:cNvSpPr/>
          <p:nvPr/>
        </p:nvSpPr>
        <p:spPr>
          <a:xfrm>
            <a:off x="8507441" y="1977221"/>
            <a:ext cx="2508190" cy="64435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...</a:t>
            </a:r>
            <a:r>
              <a: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￥ | 27 %</a:t>
            </a:r>
            <a:endParaRPr kumimoji="0" lang="de-DE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6367" y="4768467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41904" y="4768466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507441" y="4818721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28" grpId="0"/>
      <p:bldP spid="29" grpId="0"/>
      <p:bldP spid="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企业宗旨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íŝľíḓê"/>
          <p:cNvSpPr/>
          <p:nvPr/>
        </p:nvSpPr>
        <p:spPr>
          <a:xfrm>
            <a:off x="1818344" y="2181401"/>
            <a:ext cx="2167488" cy="1966656"/>
          </a:xfrm>
          <a:prstGeom prst="rect">
            <a:avLst/>
          </a:prstGeom>
          <a:blipFill>
            <a:blip r:embed="rId3" cstate="screen"/>
            <a:stretch>
              <a:fillRect/>
            </a:stretch>
          </a:blipFill>
          <a:ln w="38100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îSļiḑê"/>
          <p:cNvSpPr/>
          <p:nvPr/>
        </p:nvSpPr>
        <p:spPr>
          <a:xfrm>
            <a:off x="3604073" y="2716367"/>
            <a:ext cx="2167488" cy="1966656"/>
          </a:xfrm>
          <a:prstGeom prst="rect">
            <a:avLst/>
          </a:prstGeom>
          <a:blipFill>
            <a:blip r:embed="rId4" cstate="screen"/>
            <a:stretch>
              <a:fillRect t="-32870" b="-32448"/>
            </a:stretch>
          </a:blipFill>
          <a:ln w="38100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iśḷïḑê"/>
          <p:cNvSpPr/>
          <p:nvPr/>
        </p:nvSpPr>
        <p:spPr>
          <a:xfrm>
            <a:off x="2125143" y="3869178"/>
            <a:ext cx="2167488" cy="1966656"/>
          </a:xfrm>
          <a:prstGeom prst="rect">
            <a:avLst/>
          </a:prstGeom>
          <a:blipFill>
            <a:blip r:embed="rId5" cstate="screen"/>
            <a:stretch>
              <a:fillRect/>
            </a:stretch>
          </a:blipFill>
          <a:ln w="38100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8" name="iṩlïḑè"/>
          <p:cNvGrpSpPr/>
          <p:nvPr/>
        </p:nvGrpSpPr>
        <p:grpSpPr>
          <a:xfrm>
            <a:off x="6777228" y="2512020"/>
            <a:ext cx="499757" cy="499757"/>
            <a:chOff x="1950147" y="3657600"/>
            <a:chExt cx="669228" cy="669228"/>
          </a:xfrm>
        </p:grpSpPr>
        <p:sp>
          <p:nvSpPr>
            <p:cNvPr id="32" name="iśľiḑè"/>
            <p:cNvSpPr/>
            <p:nvPr/>
          </p:nvSpPr>
          <p:spPr>
            <a:xfrm>
              <a:off x="1950147" y="3657600"/>
              <a:ext cx="669228" cy="669228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3" name="ïs1iḓé"/>
            <p:cNvSpPr/>
            <p:nvPr/>
          </p:nvSpPr>
          <p:spPr>
            <a:xfrm>
              <a:off x="2119435" y="3800473"/>
              <a:ext cx="330650" cy="383478"/>
            </a:xfrm>
            <a:custGeom>
              <a:avLst/>
              <a:gdLst>
                <a:gd name="connsiteX0" fmla="*/ 319112 w 489849"/>
                <a:gd name="connsiteY0" fmla="*/ 229316 h 568112"/>
                <a:gd name="connsiteX1" fmla="*/ 466776 w 489849"/>
                <a:gd name="connsiteY1" fmla="*/ 229316 h 568112"/>
                <a:gd name="connsiteX2" fmla="*/ 489849 w 489849"/>
                <a:gd name="connsiteY2" fmla="*/ 252332 h 568112"/>
                <a:gd name="connsiteX3" fmla="*/ 488926 w 489849"/>
                <a:gd name="connsiteY3" fmla="*/ 394111 h 568112"/>
                <a:gd name="connsiteX4" fmla="*/ 465854 w 489849"/>
                <a:gd name="connsiteY4" fmla="*/ 417127 h 568112"/>
                <a:gd name="connsiteX5" fmla="*/ 448318 w 489849"/>
                <a:gd name="connsiteY5" fmla="*/ 407920 h 568112"/>
                <a:gd name="connsiteX6" fmla="*/ 440012 w 489849"/>
                <a:gd name="connsiteY6" fmla="*/ 546017 h 568112"/>
                <a:gd name="connsiteX7" fmla="*/ 416017 w 489849"/>
                <a:gd name="connsiteY7" fmla="*/ 568112 h 568112"/>
                <a:gd name="connsiteX8" fmla="*/ 369872 w 489849"/>
                <a:gd name="connsiteY8" fmla="*/ 568112 h 568112"/>
                <a:gd name="connsiteX9" fmla="*/ 345877 w 489849"/>
                <a:gd name="connsiteY9" fmla="*/ 546017 h 568112"/>
                <a:gd name="connsiteX10" fmla="*/ 336648 w 489849"/>
                <a:gd name="connsiteY10" fmla="*/ 407920 h 568112"/>
                <a:gd name="connsiteX11" fmla="*/ 319112 w 489849"/>
                <a:gd name="connsiteY11" fmla="*/ 417127 h 568112"/>
                <a:gd name="connsiteX12" fmla="*/ 296963 w 489849"/>
                <a:gd name="connsiteY12" fmla="*/ 394111 h 568112"/>
                <a:gd name="connsiteX13" fmla="*/ 296040 w 489849"/>
                <a:gd name="connsiteY13" fmla="*/ 252332 h 568112"/>
                <a:gd name="connsiteX14" fmla="*/ 319112 w 489849"/>
                <a:gd name="connsiteY14" fmla="*/ 229316 h 568112"/>
                <a:gd name="connsiteX15" fmla="*/ 218220 w 489849"/>
                <a:gd name="connsiteY15" fmla="*/ 220143 h 568112"/>
                <a:gd name="connsiteX16" fmla="*/ 245442 w 489849"/>
                <a:gd name="connsiteY16" fmla="*/ 247291 h 568112"/>
                <a:gd name="connsiteX17" fmla="*/ 218220 w 489849"/>
                <a:gd name="connsiteY17" fmla="*/ 274439 h 568112"/>
                <a:gd name="connsiteX18" fmla="*/ 190998 w 489849"/>
                <a:gd name="connsiteY18" fmla="*/ 247291 h 568112"/>
                <a:gd name="connsiteX19" fmla="*/ 218220 w 489849"/>
                <a:gd name="connsiteY19" fmla="*/ 220143 h 568112"/>
                <a:gd name="connsiteX20" fmla="*/ 124127 w 489849"/>
                <a:gd name="connsiteY20" fmla="*/ 220143 h 568112"/>
                <a:gd name="connsiteX21" fmla="*/ 151349 w 489849"/>
                <a:gd name="connsiteY21" fmla="*/ 247291 h 568112"/>
                <a:gd name="connsiteX22" fmla="*/ 124127 w 489849"/>
                <a:gd name="connsiteY22" fmla="*/ 274439 h 568112"/>
                <a:gd name="connsiteX23" fmla="*/ 96905 w 489849"/>
                <a:gd name="connsiteY23" fmla="*/ 247291 h 568112"/>
                <a:gd name="connsiteX24" fmla="*/ 124127 w 489849"/>
                <a:gd name="connsiteY24" fmla="*/ 220143 h 568112"/>
                <a:gd name="connsiteX25" fmla="*/ 111618 w 489849"/>
                <a:gd name="connsiteY25" fmla="*/ 137146 h 568112"/>
                <a:gd name="connsiteX26" fmla="*/ 249963 w 489849"/>
                <a:gd name="connsiteY26" fmla="*/ 137146 h 568112"/>
                <a:gd name="connsiteX27" fmla="*/ 267487 w 489849"/>
                <a:gd name="connsiteY27" fmla="*/ 154677 h 568112"/>
                <a:gd name="connsiteX28" fmla="*/ 249963 w 489849"/>
                <a:gd name="connsiteY28" fmla="*/ 172209 h 568112"/>
                <a:gd name="connsiteX29" fmla="*/ 111618 w 489849"/>
                <a:gd name="connsiteY29" fmla="*/ 172209 h 568112"/>
                <a:gd name="connsiteX30" fmla="*/ 94094 w 489849"/>
                <a:gd name="connsiteY30" fmla="*/ 154677 h 568112"/>
                <a:gd name="connsiteX31" fmla="*/ 111618 w 489849"/>
                <a:gd name="connsiteY31" fmla="*/ 137146 h 568112"/>
                <a:gd name="connsiteX32" fmla="*/ 392944 w 489849"/>
                <a:gd name="connsiteY32" fmla="*/ 88472 h 568112"/>
                <a:gd name="connsiteX33" fmla="*/ 455673 w 489849"/>
                <a:gd name="connsiteY33" fmla="*/ 151053 h 568112"/>
                <a:gd name="connsiteX34" fmla="*/ 392944 w 489849"/>
                <a:gd name="connsiteY34" fmla="*/ 213634 h 568112"/>
                <a:gd name="connsiteX35" fmla="*/ 330215 w 489849"/>
                <a:gd name="connsiteY35" fmla="*/ 151053 h 568112"/>
                <a:gd name="connsiteX36" fmla="*/ 392944 w 489849"/>
                <a:gd name="connsiteY36" fmla="*/ 88472 h 568112"/>
                <a:gd name="connsiteX37" fmla="*/ 18450 w 489849"/>
                <a:gd name="connsiteY37" fmla="*/ 0 h 568112"/>
                <a:gd name="connsiteX38" fmla="*/ 404971 w 489849"/>
                <a:gd name="connsiteY38" fmla="*/ 0 h 568112"/>
                <a:gd name="connsiteX39" fmla="*/ 423421 w 489849"/>
                <a:gd name="connsiteY39" fmla="*/ 18421 h 568112"/>
                <a:gd name="connsiteX40" fmla="*/ 423421 w 489849"/>
                <a:gd name="connsiteY40" fmla="*/ 70920 h 568112"/>
                <a:gd name="connsiteX41" fmla="*/ 392056 w 489849"/>
                <a:gd name="connsiteY41" fmla="*/ 64473 h 568112"/>
                <a:gd name="connsiteX42" fmla="*/ 328405 w 489849"/>
                <a:gd name="connsiteY42" fmla="*/ 93947 h 568112"/>
                <a:gd name="connsiteX43" fmla="*/ 58117 w 489849"/>
                <a:gd name="connsiteY43" fmla="*/ 93947 h 568112"/>
                <a:gd name="connsiteX44" fmla="*/ 58117 w 489849"/>
                <a:gd name="connsiteY44" fmla="*/ 299340 h 568112"/>
                <a:gd name="connsiteX45" fmla="*/ 79334 w 489849"/>
                <a:gd name="connsiteY45" fmla="*/ 320524 h 568112"/>
                <a:gd name="connsiteX46" fmla="*/ 273056 w 489849"/>
                <a:gd name="connsiteY46" fmla="*/ 320524 h 568112"/>
                <a:gd name="connsiteX47" fmla="*/ 273056 w 489849"/>
                <a:gd name="connsiteY47" fmla="*/ 367497 h 568112"/>
                <a:gd name="connsiteX48" fmla="*/ 79334 w 489849"/>
                <a:gd name="connsiteY48" fmla="*/ 367497 h 568112"/>
                <a:gd name="connsiteX49" fmla="*/ 11992 w 489849"/>
                <a:gd name="connsiteY49" fmla="*/ 299340 h 568112"/>
                <a:gd name="connsiteX50" fmla="*/ 11992 w 489849"/>
                <a:gd name="connsiteY50" fmla="*/ 95789 h 568112"/>
                <a:gd name="connsiteX51" fmla="*/ 0 w 489849"/>
                <a:gd name="connsiteY51" fmla="*/ 78289 h 568112"/>
                <a:gd name="connsiteX52" fmla="*/ 0 w 489849"/>
                <a:gd name="connsiteY52" fmla="*/ 18421 h 568112"/>
                <a:gd name="connsiteX53" fmla="*/ 18450 w 489849"/>
                <a:gd name="connsiteY53" fmla="*/ 0 h 56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9849" h="568112">
                  <a:moveTo>
                    <a:pt x="319112" y="229316"/>
                  </a:moveTo>
                  <a:cubicBezTo>
                    <a:pt x="329264" y="229316"/>
                    <a:pt x="466776" y="229316"/>
                    <a:pt x="466776" y="229316"/>
                  </a:cubicBezTo>
                  <a:cubicBezTo>
                    <a:pt x="479697" y="229316"/>
                    <a:pt x="489849" y="239443"/>
                    <a:pt x="489849" y="252332"/>
                  </a:cubicBezTo>
                  <a:lnTo>
                    <a:pt x="488926" y="394111"/>
                  </a:lnTo>
                  <a:cubicBezTo>
                    <a:pt x="488926" y="406079"/>
                    <a:pt x="478774" y="417127"/>
                    <a:pt x="465854" y="417127"/>
                  </a:cubicBezTo>
                  <a:cubicBezTo>
                    <a:pt x="459393" y="417127"/>
                    <a:pt x="452933" y="413444"/>
                    <a:pt x="448318" y="407920"/>
                  </a:cubicBezTo>
                  <a:lnTo>
                    <a:pt x="440012" y="546017"/>
                  </a:lnTo>
                  <a:cubicBezTo>
                    <a:pt x="439090" y="558906"/>
                    <a:pt x="428938" y="568112"/>
                    <a:pt x="416017" y="568112"/>
                  </a:cubicBezTo>
                  <a:lnTo>
                    <a:pt x="369872" y="568112"/>
                  </a:lnTo>
                  <a:cubicBezTo>
                    <a:pt x="356951" y="568112"/>
                    <a:pt x="346800" y="558906"/>
                    <a:pt x="345877" y="546017"/>
                  </a:cubicBezTo>
                  <a:lnTo>
                    <a:pt x="336648" y="407920"/>
                  </a:lnTo>
                  <a:cubicBezTo>
                    <a:pt x="332956" y="413444"/>
                    <a:pt x="326496" y="417127"/>
                    <a:pt x="319112" y="417127"/>
                  </a:cubicBezTo>
                  <a:cubicBezTo>
                    <a:pt x="307115" y="417127"/>
                    <a:pt x="296963" y="406079"/>
                    <a:pt x="296963" y="394111"/>
                  </a:cubicBezTo>
                  <a:lnTo>
                    <a:pt x="296040" y="252332"/>
                  </a:lnTo>
                  <a:cubicBezTo>
                    <a:pt x="296040" y="239443"/>
                    <a:pt x="306192" y="229316"/>
                    <a:pt x="319112" y="229316"/>
                  </a:cubicBezTo>
                  <a:close/>
                  <a:moveTo>
                    <a:pt x="218220" y="220143"/>
                  </a:moveTo>
                  <a:cubicBezTo>
                    <a:pt x="233254" y="220143"/>
                    <a:pt x="245442" y="232298"/>
                    <a:pt x="245442" y="247291"/>
                  </a:cubicBezTo>
                  <a:cubicBezTo>
                    <a:pt x="245442" y="262284"/>
                    <a:pt x="233254" y="274439"/>
                    <a:pt x="218220" y="274439"/>
                  </a:cubicBezTo>
                  <a:cubicBezTo>
                    <a:pt x="203186" y="274439"/>
                    <a:pt x="190998" y="262284"/>
                    <a:pt x="190998" y="247291"/>
                  </a:cubicBezTo>
                  <a:cubicBezTo>
                    <a:pt x="190998" y="232298"/>
                    <a:pt x="203186" y="220143"/>
                    <a:pt x="218220" y="220143"/>
                  </a:cubicBezTo>
                  <a:close/>
                  <a:moveTo>
                    <a:pt x="124127" y="220143"/>
                  </a:moveTo>
                  <a:cubicBezTo>
                    <a:pt x="139161" y="220143"/>
                    <a:pt x="151349" y="232298"/>
                    <a:pt x="151349" y="247291"/>
                  </a:cubicBezTo>
                  <a:cubicBezTo>
                    <a:pt x="151349" y="262284"/>
                    <a:pt x="139161" y="274439"/>
                    <a:pt x="124127" y="274439"/>
                  </a:cubicBezTo>
                  <a:cubicBezTo>
                    <a:pt x="109093" y="274439"/>
                    <a:pt x="96905" y="262284"/>
                    <a:pt x="96905" y="247291"/>
                  </a:cubicBezTo>
                  <a:cubicBezTo>
                    <a:pt x="96905" y="232298"/>
                    <a:pt x="109093" y="220143"/>
                    <a:pt x="124127" y="220143"/>
                  </a:cubicBezTo>
                  <a:close/>
                  <a:moveTo>
                    <a:pt x="111618" y="137146"/>
                  </a:moveTo>
                  <a:lnTo>
                    <a:pt x="249963" y="137146"/>
                  </a:lnTo>
                  <a:cubicBezTo>
                    <a:pt x="259186" y="137146"/>
                    <a:pt x="267487" y="144528"/>
                    <a:pt x="267487" y="154677"/>
                  </a:cubicBezTo>
                  <a:cubicBezTo>
                    <a:pt x="267487" y="164827"/>
                    <a:pt x="259186" y="172209"/>
                    <a:pt x="249963" y="172209"/>
                  </a:cubicBezTo>
                  <a:lnTo>
                    <a:pt x="111618" y="172209"/>
                  </a:lnTo>
                  <a:cubicBezTo>
                    <a:pt x="101472" y="172209"/>
                    <a:pt x="94094" y="163905"/>
                    <a:pt x="94094" y="154677"/>
                  </a:cubicBezTo>
                  <a:cubicBezTo>
                    <a:pt x="94094" y="144528"/>
                    <a:pt x="101472" y="137146"/>
                    <a:pt x="111618" y="137146"/>
                  </a:cubicBezTo>
                  <a:close/>
                  <a:moveTo>
                    <a:pt x="392944" y="88472"/>
                  </a:moveTo>
                  <a:cubicBezTo>
                    <a:pt x="427588" y="88472"/>
                    <a:pt x="455673" y="116490"/>
                    <a:pt x="455673" y="151053"/>
                  </a:cubicBezTo>
                  <a:cubicBezTo>
                    <a:pt x="455673" y="185616"/>
                    <a:pt x="427588" y="213634"/>
                    <a:pt x="392944" y="213634"/>
                  </a:cubicBezTo>
                  <a:cubicBezTo>
                    <a:pt x="358300" y="213634"/>
                    <a:pt x="330215" y="185616"/>
                    <a:pt x="330215" y="151053"/>
                  </a:cubicBezTo>
                  <a:cubicBezTo>
                    <a:pt x="330215" y="116490"/>
                    <a:pt x="358300" y="88472"/>
                    <a:pt x="392944" y="88472"/>
                  </a:cubicBezTo>
                  <a:close/>
                  <a:moveTo>
                    <a:pt x="18450" y="0"/>
                  </a:moveTo>
                  <a:lnTo>
                    <a:pt x="404971" y="0"/>
                  </a:lnTo>
                  <a:cubicBezTo>
                    <a:pt x="415119" y="0"/>
                    <a:pt x="423421" y="8289"/>
                    <a:pt x="423421" y="18421"/>
                  </a:cubicBezTo>
                  <a:lnTo>
                    <a:pt x="423421" y="70920"/>
                  </a:lnTo>
                  <a:cubicBezTo>
                    <a:pt x="414196" y="67236"/>
                    <a:pt x="403126" y="64473"/>
                    <a:pt x="392056" y="64473"/>
                  </a:cubicBezTo>
                  <a:cubicBezTo>
                    <a:pt x="367149" y="64473"/>
                    <a:pt x="344087" y="75526"/>
                    <a:pt x="328405" y="93947"/>
                  </a:cubicBezTo>
                  <a:lnTo>
                    <a:pt x="58117" y="93947"/>
                  </a:lnTo>
                  <a:lnTo>
                    <a:pt x="58117" y="299340"/>
                  </a:lnTo>
                  <a:cubicBezTo>
                    <a:pt x="58117" y="311313"/>
                    <a:pt x="68264" y="320524"/>
                    <a:pt x="79334" y="320524"/>
                  </a:cubicBezTo>
                  <a:lnTo>
                    <a:pt x="273056" y="320524"/>
                  </a:lnTo>
                  <a:lnTo>
                    <a:pt x="273056" y="367497"/>
                  </a:lnTo>
                  <a:lnTo>
                    <a:pt x="79334" y="367497"/>
                  </a:lnTo>
                  <a:cubicBezTo>
                    <a:pt x="42434" y="367497"/>
                    <a:pt x="11992" y="337103"/>
                    <a:pt x="11992" y="299340"/>
                  </a:cubicBezTo>
                  <a:lnTo>
                    <a:pt x="11992" y="95789"/>
                  </a:lnTo>
                  <a:cubicBezTo>
                    <a:pt x="5535" y="93026"/>
                    <a:pt x="0" y="86578"/>
                    <a:pt x="0" y="78289"/>
                  </a:cubicBezTo>
                  <a:lnTo>
                    <a:pt x="0" y="18421"/>
                  </a:lnTo>
                  <a:cubicBezTo>
                    <a:pt x="0" y="8289"/>
                    <a:pt x="8302" y="0"/>
                    <a:pt x="184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íśḷïḍê"/>
          <p:cNvGrpSpPr/>
          <p:nvPr/>
        </p:nvGrpSpPr>
        <p:grpSpPr>
          <a:xfrm>
            <a:off x="6750734" y="3690675"/>
            <a:ext cx="499757" cy="499757"/>
            <a:chOff x="1950147" y="3657600"/>
            <a:chExt cx="669228" cy="669228"/>
          </a:xfrm>
        </p:grpSpPr>
        <p:sp>
          <p:nvSpPr>
            <p:cNvPr id="26" name="íṥlîdé"/>
            <p:cNvSpPr/>
            <p:nvPr/>
          </p:nvSpPr>
          <p:spPr>
            <a:xfrm>
              <a:off x="1950147" y="3657600"/>
              <a:ext cx="669228" cy="669228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iş1íḋè"/>
            <p:cNvSpPr/>
            <p:nvPr/>
          </p:nvSpPr>
          <p:spPr>
            <a:xfrm>
              <a:off x="2119435" y="3800473"/>
              <a:ext cx="330650" cy="383478"/>
            </a:xfrm>
            <a:custGeom>
              <a:avLst/>
              <a:gdLst>
                <a:gd name="connsiteX0" fmla="*/ 319112 w 489849"/>
                <a:gd name="connsiteY0" fmla="*/ 229316 h 568112"/>
                <a:gd name="connsiteX1" fmla="*/ 466776 w 489849"/>
                <a:gd name="connsiteY1" fmla="*/ 229316 h 568112"/>
                <a:gd name="connsiteX2" fmla="*/ 489849 w 489849"/>
                <a:gd name="connsiteY2" fmla="*/ 252332 h 568112"/>
                <a:gd name="connsiteX3" fmla="*/ 488926 w 489849"/>
                <a:gd name="connsiteY3" fmla="*/ 394111 h 568112"/>
                <a:gd name="connsiteX4" fmla="*/ 465854 w 489849"/>
                <a:gd name="connsiteY4" fmla="*/ 417127 h 568112"/>
                <a:gd name="connsiteX5" fmla="*/ 448318 w 489849"/>
                <a:gd name="connsiteY5" fmla="*/ 407920 h 568112"/>
                <a:gd name="connsiteX6" fmla="*/ 440012 w 489849"/>
                <a:gd name="connsiteY6" fmla="*/ 546017 h 568112"/>
                <a:gd name="connsiteX7" fmla="*/ 416017 w 489849"/>
                <a:gd name="connsiteY7" fmla="*/ 568112 h 568112"/>
                <a:gd name="connsiteX8" fmla="*/ 369872 w 489849"/>
                <a:gd name="connsiteY8" fmla="*/ 568112 h 568112"/>
                <a:gd name="connsiteX9" fmla="*/ 345877 w 489849"/>
                <a:gd name="connsiteY9" fmla="*/ 546017 h 568112"/>
                <a:gd name="connsiteX10" fmla="*/ 336648 w 489849"/>
                <a:gd name="connsiteY10" fmla="*/ 407920 h 568112"/>
                <a:gd name="connsiteX11" fmla="*/ 319112 w 489849"/>
                <a:gd name="connsiteY11" fmla="*/ 417127 h 568112"/>
                <a:gd name="connsiteX12" fmla="*/ 296963 w 489849"/>
                <a:gd name="connsiteY12" fmla="*/ 394111 h 568112"/>
                <a:gd name="connsiteX13" fmla="*/ 296040 w 489849"/>
                <a:gd name="connsiteY13" fmla="*/ 252332 h 568112"/>
                <a:gd name="connsiteX14" fmla="*/ 319112 w 489849"/>
                <a:gd name="connsiteY14" fmla="*/ 229316 h 568112"/>
                <a:gd name="connsiteX15" fmla="*/ 218220 w 489849"/>
                <a:gd name="connsiteY15" fmla="*/ 220143 h 568112"/>
                <a:gd name="connsiteX16" fmla="*/ 245442 w 489849"/>
                <a:gd name="connsiteY16" fmla="*/ 247291 h 568112"/>
                <a:gd name="connsiteX17" fmla="*/ 218220 w 489849"/>
                <a:gd name="connsiteY17" fmla="*/ 274439 h 568112"/>
                <a:gd name="connsiteX18" fmla="*/ 190998 w 489849"/>
                <a:gd name="connsiteY18" fmla="*/ 247291 h 568112"/>
                <a:gd name="connsiteX19" fmla="*/ 218220 w 489849"/>
                <a:gd name="connsiteY19" fmla="*/ 220143 h 568112"/>
                <a:gd name="connsiteX20" fmla="*/ 124127 w 489849"/>
                <a:gd name="connsiteY20" fmla="*/ 220143 h 568112"/>
                <a:gd name="connsiteX21" fmla="*/ 151349 w 489849"/>
                <a:gd name="connsiteY21" fmla="*/ 247291 h 568112"/>
                <a:gd name="connsiteX22" fmla="*/ 124127 w 489849"/>
                <a:gd name="connsiteY22" fmla="*/ 274439 h 568112"/>
                <a:gd name="connsiteX23" fmla="*/ 96905 w 489849"/>
                <a:gd name="connsiteY23" fmla="*/ 247291 h 568112"/>
                <a:gd name="connsiteX24" fmla="*/ 124127 w 489849"/>
                <a:gd name="connsiteY24" fmla="*/ 220143 h 568112"/>
                <a:gd name="connsiteX25" fmla="*/ 111618 w 489849"/>
                <a:gd name="connsiteY25" fmla="*/ 137146 h 568112"/>
                <a:gd name="connsiteX26" fmla="*/ 249963 w 489849"/>
                <a:gd name="connsiteY26" fmla="*/ 137146 h 568112"/>
                <a:gd name="connsiteX27" fmla="*/ 267487 w 489849"/>
                <a:gd name="connsiteY27" fmla="*/ 154677 h 568112"/>
                <a:gd name="connsiteX28" fmla="*/ 249963 w 489849"/>
                <a:gd name="connsiteY28" fmla="*/ 172209 h 568112"/>
                <a:gd name="connsiteX29" fmla="*/ 111618 w 489849"/>
                <a:gd name="connsiteY29" fmla="*/ 172209 h 568112"/>
                <a:gd name="connsiteX30" fmla="*/ 94094 w 489849"/>
                <a:gd name="connsiteY30" fmla="*/ 154677 h 568112"/>
                <a:gd name="connsiteX31" fmla="*/ 111618 w 489849"/>
                <a:gd name="connsiteY31" fmla="*/ 137146 h 568112"/>
                <a:gd name="connsiteX32" fmla="*/ 392944 w 489849"/>
                <a:gd name="connsiteY32" fmla="*/ 88472 h 568112"/>
                <a:gd name="connsiteX33" fmla="*/ 455673 w 489849"/>
                <a:gd name="connsiteY33" fmla="*/ 151053 h 568112"/>
                <a:gd name="connsiteX34" fmla="*/ 392944 w 489849"/>
                <a:gd name="connsiteY34" fmla="*/ 213634 h 568112"/>
                <a:gd name="connsiteX35" fmla="*/ 330215 w 489849"/>
                <a:gd name="connsiteY35" fmla="*/ 151053 h 568112"/>
                <a:gd name="connsiteX36" fmla="*/ 392944 w 489849"/>
                <a:gd name="connsiteY36" fmla="*/ 88472 h 568112"/>
                <a:gd name="connsiteX37" fmla="*/ 18450 w 489849"/>
                <a:gd name="connsiteY37" fmla="*/ 0 h 568112"/>
                <a:gd name="connsiteX38" fmla="*/ 404971 w 489849"/>
                <a:gd name="connsiteY38" fmla="*/ 0 h 568112"/>
                <a:gd name="connsiteX39" fmla="*/ 423421 w 489849"/>
                <a:gd name="connsiteY39" fmla="*/ 18421 h 568112"/>
                <a:gd name="connsiteX40" fmla="*/ 423421 w 489849"/>
                <a:gd name="connsiteY40" fmla="*/ 70920 h 568112"/>
                <a:gd name="connsiteX41" fmla="*/ 392056 w 489849"/>
                <a:gd name="connsiteY41" fmla="*/ 64473 h 568112"/>
                <a:gd name="connsiteX42" fmla="*/ 328405 w 489849"/>
                <a:gd name="connsiteY42" fmla="*/ 93947 h 568112"/>
                <a:gd name="connsiteX43" fmla="*/ 58117 w 489849"/>
                <a:gd name="connsiteY43" fmla="*/ 93947 h 568112"/>
                <a:gd name="connsiteX44" fmla="*/ 58117 w 489849"/>
                <a:gd name="connsiteY44" fmla="*/ 299340 h 568112"/>
                <a:gd name="connsiteX45" fmla="*/ 79334 w 489849"/>
                <a:gd name="connsiteY45" fmla="*/ 320524 h 568112"/>
                <a:gd name="connsiteX46" fmla="*/ 273056 w 489849"/>
                <a:gd name="connsiteY46" fmla="*/ 320524 h 568112"/>
                <a:gd name="connsiteX47" fmla="*/ 273056 w 489849"/>
                <a:gd name="connsiteY47" fmla="*/ 367497 h 568112"/>
                <a:gd name="connsiteX48" fmla="*/ 79334 w 489849"/>
                <a:gd name="connsiteY48" fmla="*/ 367497 h 568112"/>
                <a:gd name="connsiteX49" fmla="*/ 11992 w 489849"/>
                <a:gd name="connsiteY49" fmla="*/ 299340 h 568112"/>
                <a:gd name="connsiteX50" fmla="*/ 11992 w 489849"/>
                <a:gd name="connsiteY50" fmla="*/ 95789 h 568112"/>
                <a:gd name="connsiteX51" fmla="*/ 0 w 489849"/>
                <a:gd name="connsiteY51" fmla="*/ 78289 h 568112"/>
                <a:gd name="connsiteX52" fmla="*/ 0 w 489849"/>
                <a:gd name="connsiteY52" fmla="*/ 18421 h 568112"/>
                <a:gd name="connsiteX53" fmla="*/ 18450 w 489849"/>
                <a:gd name="connsiteY53" fmla="*/ 0 h 56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9849" h="568112">
                  <a:moveTo>
                    <a:pt x="319112" y="229316"/>
                  </a:moveTo>
                  <a:cubicBezTo>
                    <a:pt x="329264" y="229316"/>
                    <a:pt x="466776" y="229316"/>
                    <a:pt x="466776" y="229316"/>
                  </a:cubicBezTo>
                  <a:cubicBezTo>
                    <a:pt x="479697" y="229316"/>
                    <a:pt x="489849" y="239443"/>
                    <a:pt x="489849" y="252332"/>
                  </a:cubicBezTo>
                  <a:lnTo>
                    <a:pt x="488926" y="394111"/>
                  </a:lnTo>
                  <a:cubicBezTo>
                    <a:pt x="488926" y="406079"/>
                    <a:pt x="478774" y="417127"/>
                    <a:pt x="465854" y="417127"/>
                  </a:cubicBezTo>
                  <a:cubicBezTo>
                    <a:pt x="459393" y="417127"/>
                    <a:pt x="452933" y="413444"/>
                    <a:pt x="448318" y="407920"/>
                  </a:cubicBezTo>
                  <a:lnTo>
                    <a:pt x="440012" y="546017"/>
                  </a:lnTo>
                  <a:cubicBezTo>
                    <a:pt x="439090" y="558906"/>
                    <a:pt x="428938" y="568112"/>
                    <a:pt x="416017" y="568112"/>
                  </a:cubicBezTo>
                  <a:lnTo>
                    <a:pt x="369872" y="568112"/>
                  </a:lnTo>
                  <a:cubicBezTo>
                    <a:pt x="356951" y="568112"/>
                    <a:pt x="346800" y="558906"/>
                    <a:pt x="345877" y="546017"/>
                  </a:cubicBezTo>
                  <a:lnTo>
                    <a:pt x="336648" y="407920"/>
                  </a:lnTo>
                  <a:cubicBezTo>
                    <a:pt x="332956" y="413444"/>
                    <a:pt x="326496" y="417127"/>
                    <a:pt x="319112" y="417127"/>
                  </a:cubicBezTo>
                  <a:cubicBezTo>
                    <a:pt x="307115" y="417127"/>
                    <a:pt x="296963" y="406079"/>
                    <a:pt x="296963" y="394111"/>
                  </a:cubicBezTo>
                  <a:lnTo>
                    <a:pt x="296040" y="252332"/>
                  </a:lnTo>
                  <a:cubicBezTo>
                    <a:pt x="296040" y="239443"/>
                    <a:pt x="306192" y="229316"/>
                    <a:pt x="319112" y="229316"/>
                  </a:cubicBezTo>
                  <a:close/>
                  <a:moveTo>
                    <a:pt x="218220" y="220143"/>
                  </a:moveTo>
                  <a:cubicBezTo>
                    <a:pt x="233254" y="220143"/>
                    <a:pt x="245442" y="232298"/>
                    <a:pt x="245442" y="247291"/>
                  </a:cubicBezTo>
                  <a:cubicBezTo>
                    <a:pt x="245442" y="262284"/>
                    <a:pt x="233254" y="274439"/>
                    <a:pt x="218220" y="274439"/>
                  </a:cubicBezTo>
                  <a:cubicBezTo>
                    <a:pt x="203186" y="274439"/>
                    <a:pt x="190998" y="262284"/>
                    <a:pt x="190998" y="247291"/>
                  </a:cubicBezTo>
                  <a:cubicBezTo>
                    <a:pt x="190998" y="232298"/>
                    <a:pt x="203186" y="220143"/>
                    <a:pt x="218220" y="220143"/>
                  </a:cubicBezTo>
                  <a:close/>
                  <a:moveTo>
                    <a:pt x="124127" y="220143"/>
                  </a:moveTo>
                  <a:cubicBezTo>
                    <a:pt x="139161" y="220143"/>
                    <a:pt x="151349" y="232298"/>
                    <a:pt x="151349" y="247291"/>
                  </a:cubicBezTo>
                  <a:cubicBezTo>
                    <a:pt x="151349" y="262284"/>
                    <a:pt x="139161" y="274439"/>
                    <a:pt x="124127" y="274439"/>
                  </a:cubicBezTo>
                  <a:cubicBezTo>
                    <a:pt x="109093" y="274439"/>
                    <a:pt x="96905" y="262284"/>
                    <a:pt x="96905" y="247291"/>
                  </a:cubicBezTo>
                  <a:cubicBezTo>
                    <a:pt x="96905" y="232298"/>
                    <a:pt x="109093" y="220143"/>
                    <a:pt x="124127" y="220143"/>
                  </a:cubicBezTo>
                  <a:close/>
                  <a:moveTo>
                    <a:pt x="111618" y="137146"/>
                  </a:moveTo>
                  <a:lnTo>
                    <a:pt x="249963" y="137146"/>
                  </a:lnTo>
                  <a:cubicBezTo>
                    <a:pt x="259186" y="137146"/>
                    <a:pt x="267487" y="144528"/>
                    <a:pt x="267487" y="154677"/>
                  </a:cubicBezTo>
                  <a:cubicBezTo>
                    <a:pt x="267487" y="164827"/>
                    <a:pt x="259186" y="172209"/>
                    <a:pt x="249963" y="172209"/>
                  </a:cubicBezTo>
                  <a:lnTo>
                    <a:pt x="111618" y="172209"/>
                  </a:lnTo>
                  <a:cubicBezTo>
                    <a:pt x="101472" y="172209"/>
                    <a:pt x="94094" y="163905"/>
                    <a:pt x="94094" y="154677"/>
                  </a:cubicBezTo>
                  <a:cubicBezTo>
                    <a:pt x="94094" y="144528"/>
                    <a:pt x="101472" y="137146"/>
                    <a:pt x="111618" y="137146"/>
                  </a:cubicBezTo>
                  <a:close/>
                  <a:moveTo>
                    <a:pt x="392944" y="88472"/>
                  </a:moveTo>
                  <a:cubicBezTo>
                    <a:pt x="427588" y="88472"/>
                    <a:pt x="455673" y="116490"/>
                    <a:pt x="455673" y="151053"/>
                  </a:cubicBezTo>
                  <a:cubicBezTo>
                    <a:pt x="455673" y="185616"/>
                    <a:pt x="427588" y="213634"/>
                    <a:pt x="392944" y="213634"/>
                  </a:cubicBezTo>
                  <a:cubicBezTo>
                    <a:pt x="358300" y="213634"/>
                    <a:pt x="330215" y="185616"/>
                    <a:pt x="330215" y="151053"/>
                  </a:cubicBezTo>
                  <a:cubicBezTo>
                    <a:pt x="330215" y="116490"/>
                    <a:pt x="358300" y="88472"/>
                    <a:pt x="392944" y="88472"/>
                  </a:cubicBezTo>
                  <a:close/>
                  <a:moveTo>
                    <a:pt x="18450" y="0"/>
                  </a:moveTo>
                  <a:lnTo>
                    <a:pt x="404971" y="0"/>
                  </a:lnTo>
                  <a:cubicBezTo>
                    <a:pt x="415119" y="0"/>
                    <a:pt x="423421" y="8289"/>
                    <a:pt x="423421" y="18421"/>
                  </a:cubicBezTo>
                  <a:lnTo>
                    <a:pt x="423421" y="70920"/>
                  </a:lnTo>
                  <a:cubicBezTo>
                    <a:pt x="414196" y="67236"/>
                    <a:pt x="403126" y="64473"/>
                    <a:pt x="392056" y="64473"/>
                  </a:cubicBezTo>
                  <a:cubicBezTo>
                    <a:pt x="367149" y="64473"/>
                    <a:pt x="344087" y="75526"/>
                    <a:pt x="328405" y="93947"/>
                  </a:cubicBezTo>
                  <a:lnTo>
                    <a:pt x="58117" y="93947"/>
                  </a:lnTo>
                  <a:lnTo>
                    <a:pt x="58117" y="299340"/>
                  </a:lnTo>
                  <a:cubicBezTo>
                    <a:pt x="58117" y="311313"/>
                    <a:pt x="68264" y="320524"/>
                    <a:pt x="79334" y="320524"/>
                  </a:cubicBezTo>
                  <a:lnTo>
                    <a:pt x="273056" y="320524"/>
                  </a:lnTo>
                  <a:lnTo>
                    <a:pt x="273056" y="367497"/>
                  </a:lnTo>
                  <a:lnTo>
                    <a:pt x="79334" y="367497"/>
                  </a:lnTo>
                  <a:cubicBezTo>
                    <a:pt x="42434" y="367497"/>
                    <a:pt x="11992" y="337103"/>
                    <a:pt x="11992" y="299340"/>
                  </a:cubicBezTo>
                  <a:lnTo>
                    <a:pt x="11992" y="95789"/>
                  </a:lnTo>
                  <a:cubicBezTo>
                    <a:pt x="5535" y="93026"/>
                    <a:pt x="0" y="86578"/>
                    <a:pt x="0" y="78289"/>
                  </a:cubicBezTo>
                  <a:lnTo>
                    <a:pt x="0" y="18421"/>
                  </a:lnTo>
                  <a:cubicBezTo>
                    <a:pt x="0" y="8289"/>
                    <a:pt x="8302" y="0"/>
                    <a:pt x="184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ïsḷîḓè"/>
          <p:cNvGrpSpPr/>
          <p:nvPr/>
        </p:nvGrpSpPr>
        <p:grpSpPr>
          <a:xfrm>
            <a:off x="6728710" y="4817967"/>
            <a:ext cx="499757" cy="499757"/>
            <a:chOff x="1950147" y="3657600"/>
            <a:chExt cx="669228" cy="669228"/>
          </a:xfrm>
        </p:grpSpPr>
        <p:sp>
          <p:nvSpPr>
            <p:cNvPr id="20" name="ïṧḷîḋê"/>
            <p:cNvSpPr/>
            <p:nvPr/>
          </p:nvSpPr>
          <p:spPr>
            <a:xfrm>
              <a:off x="1950147" y="3657600"/>
              <a:ext cx="669228" cy="669228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1" name="iṩľïḑe"/>
            <p:cNvSpPr/>
            <p:nvPr/>
          </p:nvSpPr>
          <p:spPr>
            <a:xfrm>
              <a:off x="2119435" y="3800473"/>
              <a:ext cx="330650" cy="383478"/>
            </a:xfrm>
            <a:custGeom>
              <a:avLst/>
              <a:gdLst>
                <a:gd name="connsiteX0" fmla="*/ 319112 w 489849"/>
                <a:gd name="connsiteY0" fmla="*/ 229316 h 568112"/>
                <a:gd name="connsiteX1" fmla="*/ 466776 w 489849"/>
                <a:gd name="connsiteY1" fmla="*/ 229316 h 568112"/>
                <a:gd name="connsiteX2" fmla="*/ 489849 w 489849"/>
                <a:gd name="connsiteY2" fmla="*/ 252332 h 568112"/>
                <a:gd name="connsiteX3" fmla="*/ 488926 w 489849"/>
                <a:gd name="connsiteY3" fmla="*/ 394111 h 568112"/>
                <a:gd name="connsiteX4" fmla="*/ 465854 w 489849"/>
                <a:gd name="connsiteY4" fmla="*/ 417127 h 568112"/>
                <a:gd name="connsiteX5" fmla="*/ 448318 w 489849"/>
                <a:gd name="connsiteY5" fmla="*/ 407920 h 568112"/>
                <a:gd name="connsiteX6" fmla="*/ 440012 w 489849"/>
                <a:gd name="connsiteY6" fmla="*/ 546017 h 568112"/>
                <a:gd name="connsiteX7" fmla="*/ 416017 w 489849"/>
                <a:gd name="connsiteY7" fmla="*/ 568112 h 568112"/>
                <a:gd name="connsiteX8" fmla="*/ 369872 w 489849"/>
                <a:gd name="connsiteY8" fmla="*/ 568112 h 568112"/>
                <a:gd name="connsiteX9" fmla="*/ 345877 w 489849"/>
                <a:gd name="connsiteY9" fmla="*/ 546017 h 568112"/>
                <a:gd name="connsiteX10" fmla="*/ 336648 w 489849"/>
                <a:gd name="connsiteY10" fmla="*/ 407920 h 568112"/>
                <a:gd name="connsiteX11" fmla="*/ 319112 w 489849"/>
                <a:gd name="connsiteY11" fmla="*/ 417127 h 568112"/>
                <a:gd name="connsiteX12" fmla="*/ 296963 w 489849"/>
                <a:gd name="connsiteY12" fmla="*/ 394111 h 568112"/>
                <a:gd name="connsiteX13" fmla="*/ 296040 w 489849"/>
                <a:gd name="connsiteY13" fmla="*/ 252332 h 568112"/>
                <a:gd name="connsiteX14" fmla="*/ 319112 w 489849"/>
                <a:gd name="connsiteY14" fmla="*/ 229316 h 568112"/>
                <a:gd name="connsiteX15" fmla="*/ 218220 w 489849"/>
                <a:gd name="connsiteY15" fmla="*/ 220143 h 568112"/>
                <a:gd name="connsiteX16" fmla="*/ 245442 w 489849"/>
                <a:gd name="connsiteY16" fmla="*/ 247291 h 568112"/>
                <a:gd name="connsiteX17" fmla="*/ 218220 w 489849"/>
                <a:gd name="connsiteY17" fmla="*/ 274439 h 568112"/>
                <a:gd name="connsiteX18" fmla="*/ 190998 w 489849"/>
                <a:gd name="connsiteY18" fmla="*/ 247291 h 568112"/>
                <a:gd name="connsiteX19" fmla="*/ 218220 w 489849"/>
                <a:gd name="connsiteY19" fmla="*/ 220143 h 568112"/>
                <a:gd name="connsiteX20" fmla="*/ 124127 w 489849"/>
                <a:gd name="connsiteY20" fmla="*/ 220143 h 568112"/>
                <a:gd name="connsiteX21" fmla="*/ 151349 w 489849"/>
                <a:gd name="connsiteY21" fmla="*/ 247291 h 568112"/>
                <a:gd name="connsiteX22" fmla="*/ 124127 w 489849"/>
                <a:gd name="connsiteY22" fmla="*/ 274439 h 568112"/>
                <a:gd name="connsiteX23" fmla="*/ 96905 w 489849"/>
                <a:gd name="connsiteY23" fmla="*/ 247291 h 568112"/>
                <a:gd name="connsiteX24" fmla="*/ 124127 w 489849"/>
                <a:gd name="connsiteY24" fmla="*/ 220143 h 568112"/>
                <a:gd name="connsiteX25" fmla="*/ 111618 w 489849"/>
                <a:gd name="connsiteY25" fmla="*/ 137146 h 568112"/>
                <a:gd name="connsiteX26" fmla="*/ 249963 w 489849"/>
                <a:gd name="connsiteY26" fmla="*/ 137146 h 568112"/>
                <a:gd name="connsiteX27" fmla="*/ 267487 w 489849"/>
                <a:gd name="connsiteY27" fmla="*/ 154677 h 568112"/>
                <a:gd name="connsiteX28" fmla="*/ 249963 w 489849"/>
                <a:gd name="connsiteY28" fmla="*/ 172209 h 568112"/>
                <a:gd name="connsiteX29" fmla="*/ 111618 w 489849"/>
                <a:gd name="connsiteY29" fmla="*/ 172209 h 568112"/>
                <a:gd name="connsiteX30" fmla="*/ 94094 w 489849"/>
                <a:gd name="connsiteY30" fmla="*/ 154677 h 568112"/>
                <a:gd name="connsiteX31" fmla="*/ 111618 w 489849"/>
                <a:gd name="connsiteY31" fmla="*/ 137146 h 568112"/>
                <a:gd name="connsiteX32" fmla="*/ 392944 w 489849"/>
                <a:gd name="connsiteY32" fmla="*/ 88472 h 568112"/>
                <a:gd name="connsiteX33" fmla="*/ 455673 w 489849"/>
                <a:gd name="connsiteY33" fmla="*/ 151053 h 568112"/>
                <a:gd name="connsiteX34" fmla="*/ 392944 w 489849"/>
                <a:gd name="connsiteY34" fmla="*/ 213634 h 568112"/>
                <a:gd name="connsiteX35" fmla="*/ 330215 w 489849"/>
                <a:gd name="connsiteY35" fmla="*/ 151053 h 568112"/>
                <a:gd name="connsiteX36" fmla="*/ 392944 w 489849"/>
                <a:gd name="connsiteY36" fmla="*/ 88472 h 568112"/>
                <a:gd name="connsiteX37" fmla="*/ 18450 w 489849"/>
                <a:gd name="connsiteY37" fmla="*/ 0 h 568112"/>
                <a:gd name="connsiteX38" fmla="*/ 404971 w 489849"/>
                <a:gd name="connsiteY38" fmla="*/ 0 h 568112"/>
                <a:gd name="connsiteX39" fmla="*/ 423421 w 489849"/>
                <a:gd name="connsiteY39" fmla="*/ 18421 h 568112"/>
                <a:gd name="connsiteX40" fmla="*/ 423421 w 489849"/>
                <a:gd name="connsiteY40" fmla="*/ 70920 h 568112"/>
                <a:gd name="connsiteX41" fmla="*/ 392056 w 489849"/>
                <a:gd name="connsiteY41" fmla="*/ 64473 h 568112"/>
                <a:gd name="connsiteX42" fmla="*/ 328405 w 489849"/>
                <a:gd name="connsiteY42" fmla="*/ 93947 h 568112"/>
                <a:gd name="connsiteX43" fmla="*/ 58117 w 489849"/>
                <a:gd name="connsiteY43" fmla="*/ 93947 h 568112"/>
                <a:gd name="connsiteX44" fmla="*/ 58117 w 489849"/>
                <a:gd name="connsiteY44" fmla="*/ 299340 h 568112"/>
                <a:gd name="connsiteX45" fmla="*/ 79334 w 489849"/>
                <a:gd name="connsiteY45" fmla="*/ 320524 h 568112"/>
                <a:gd name="connsiteX46" fmla="*/ 273056 w 489849"/>
                <a:gd name="connsiteY46" fmla="*/ 320524 h 568112"/>
                <a:gd name="connsiteX47" fmla="*/ 273056 w 489849"/>
                <a:gd name="connsiteY47" fmla="*/ 367497 h 568112"/>
                <a:gd name="connsiteX48" fmla="*/ 79334 w 489849"/>
                <a:gd name="connsiteY48" fmla="*/ 367497 h 568112"/>
                <a:gd name="connsiteX49" fmla="*/ 11992 w 489849"/>
                <a:gd name="connsiteY49" fmla="*/ 299340 h 568112"/>
                <a:gd name="connsiteX50" fmla="*/ 11992 w 489849"/>
                <a:gd name="connsiteY50" fmla="*/ 95789 h 568112"/>
                <a:gd name="connsiteX51" fmla="*/ 0 w 489849"/>
                <a:gd name="connsiteY51" fmla="*/ 78289 h 568112"/>
                <a:gd name="connsiteX52" fmla="*/ 0 w 489849"/>
                <a:gd name="connsiteY52" fmla="*/ 18421 h 568112"/>
                <a:gd name="connsiteX53" fmla="*/ 18450 w 489849"/>
                <a:gd name="connsiteY53" fmla="*/ 0 h 56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9849" h="568112">
                  <a:moveTo>
                    <a:pt x="319112" y="229316"/>
                  </a:moveTo>
                  <a:cubicBezTo>
                    <a:pt x="329264" y="229316"/>
                    <a:pt x="466776" y="229316"/>
                    <a:pt x="466776" y="229316"/>
                  </a:cubicBezTo>
                  <a:cubicBezTo>
                    <a:pt x="479697" y="229316"/>
                    <a:pt x="489849" y="239443"/>
                    <a:pt x="489849" y="252332"/>
                  </a:cubicBezTo>
                  <a:lnTo>
                    <a:pt x="488926" y="394111"/>
                  </a:lnTo>
                  <a:cubicBezTo>
                    <a:pt x="488926" y="406079"/>
                    <a:pt x="478774" y="417127"/>
                    <a:pt x="465854" y="417127"/>
                  </a:cubicBezTo>
                  <a:cubicBezTo>
                    <a:pt x="459393" y="417127"/>
                    <a:pt x="452933" y="413444"/>
                    <a:pt x="448318" y="407920"/>
                  </a:cubicBezTo>
                  <a:lnTo>
                    <a:pt x="440012" y="546017"/>
                  </a:lnTo>
                  <a:cubicBezTo>
                    <a:pt x="439090" y="558906"/>
                    <a:pt x="428938" y="568112"/>
                    <a:pt x="416017" y="568112"/>
                  </a:cubicBezTo>
                  <a:lnTo>
                    <a:pt x="369872" y="568112"/>
                  </a:lnTo>
                  <a:cubicBezTo>
                    <a:pt x="356951" y="568112"/>
                    <a:pt x="346800" y="558906"/>
                    <a:pt x="345877" y="546017"/>
                  </a:cubicBezTo>
                  <a:lnTo>
                    <a:pt x="336648" y="407920"/>
                  </a:lnTo>
                  <a:cubicBezTo>
                    <a:pt x="332956" y="413444"/>
                    <a:pt x="326496" y="417127"/>
                    <a:pt x="319112" y="417127"/>
                  </a:cubicBezTo>
                  <a:cubicBezTo>
                    <a:pt x="307115" y="417127"/>
                    <a:pt x="296963" y="406079"/>
                    <a:pt x="296963" y="394111"/>
                  </a:cubicBezTo>
                  <a:lnTo>
                    <a:pt x="296040" y="252332"/>
                  </a:lnTo>
                  <a:cubicBezTo>
                    <a:pt x="296040" y="239443"/>
                    <a:pt x="306192" y="229316"/>
                    <a:pt x="319112" y="229316"/>
                  </a:cubicBezTo>
                  <a:close/>
                  <a:moveTo>
                    <a:pt x="218220" y="220143"/>
                  </a:moveTo>
                  <a:cubicBezTo>
                    <a:pt x="233254" y="220143"/>
                    <a:pt x="245442" y="232298"/>
                    <a:pt x="245442" y="247291"/>
                  </a:cubicBezTo>
                  <a:cubicBezTo>
                    <a:pt x="245442" y="262284"/>
                    <a:pt x="233254" y="274439"/>
                    <a:pt x="218220" y="274439"/>
                  </a:cubicBezTo>
                  <a:cubicBezTo>
                    <a:pt x="203186" y="274439"/>
                    <a:pt x="190998" y="262284"/>
                    <a:pt x="190998" y="247291"/>
                  </a:cubicBezTo>
                  <a:cubicBezTo>
                    <a:pt x="190998" y="232298"/>
                    <a:pt x="203186" y="220143"/>
                    <a:pt x="218220" y="220143"/>
                  </a:cubicBezTo>
                  <a:close/>
                  <a:moveTo>
                    <a:pt x="124127" y="220143"/>
                  </a:moveTo>
                  <a:cubicBezTo>
                    <a:pt x="139161" y="220143"/>
                    <a:pt x="151349" y="232298"/>
                    <a:pt x="151349" y="247291"/>
                  </a:cubicBezTo>
                  <a:cubicBezTo>
                    <a:pt x="151349" y="262284"/>
                    <a:pt x="139161" y="274439"/>
                    <a:pt x="124127" y="274439"/>
                  </a:cubicBezTo>
                  <a:cubicBezTo>
                    <a:pt x="109093" y="274439"/>
                    <a:pt x="96905" y="262284"/>
                    <a:pt x="96905" y="247291"/>
                  </a:cubicBezTo>
                  <a:cubicBezTo>
                    <a:pt x="96905" y="232298"/>
                    <a:pt x="109093" y="220143"/>
                    <a:pt x="124127" y="220143"/>
                  </a:cubicBezTo>
                  <a:close/>
                  <a:moveTo>
                    <a:pt x="111618" y="137146"/>
                  </a:moveTo>
                  <a:lnTo>
                    <a:pt x="249963" y="137146"/>
                  </a:lnTo>
                  <a:cubicBezTo>
                    <a:pt x="259186" y="137146"/>
                    <a:pt x="267487" y="144528"/>
                    <a:pt x="267487" y="154677"/>
                  </a:cubicBezTo>
                  <a:cubicBezTo>
                    <a:pt x="267487" y="164827"/>
                    <a:pt x="259186" y="172209"/>
                    <a:pt x="249963" y="172209"/>
                  </a:cubicBezTo>
                  <a:lnTo>
                    <a:pt x="111618" y="172209"/>
                  </a:lnTo>
                  <a:cubicBezTo>
                    <a:pt x="101472" y="172209"/>
                    <a:pt x="94094" y="163905"/>
                    <a:pt x="94094" y="154677"/>
                  </a:cubicBezTo>
                  <a:cubicBezTo>
                    <a:pt x="94094" y="144528"/>
                    <a:pt x="101472" y="137146"/>
                    <a:pt x="111618" y="137146"/>
                  </a:cubicBezTo>
                  <a:close/>
                  <a:moveTo>
                    <a:pt x="392944" y="88472"/>
                  </a:moveTo>
                  <a:cubicBezTo>
                    <a:pt x="427588" y="88472"/>
                    <a:pt x="455673" y="116490"/>
                    <a:pt x="455673" y="151053"/>
                  </a:cubicBezTo>
                  <a:cubicBezTo>
                    <a:pt x="455673" y="185616"/>
                    <a:pt x="427588" y="213634"/>
                    <a:pt x="392944" y="213634"/>
                  </a:cubicBezTo>
                  <a:cubicBezTo>
                    <a:pt x="358300" y="213634"/>
                    <a:pt x="330215" y="185616"/>
                    <a:pt x="330215" y="151053"/>
                  </a:cubicBezTo>
                  <a:cubicBezTo>
                    <a:pt x="330215" y="116490"/>
                    <a:pt x="358300" y="88472"/>
                    <a:pt x="392944" y="88472"/>
                  </a:cubicBezTo>
                  <a:close/>
                  <a:moveTo>
                    <a:pt x="18450" y="0"/>
                  </a:moveTo>
                  <a:lnTo>
                    <a:pt x="404971" y="0"/>
                  </a:lnTo>
                  <a:cubicBezTo>
                    <a:pt x="415119" y="0"/>
                    <a:pt x="423421" y="8289"/>
                    <a:pt x="423421" y="18421"/>
                  </a:cubicBezTo>
                  <a:lnTo>
                    <a:pt x="423421" y="70920"/>
                  </a:lnTo>
                  <a:cubicBezTo>
                    <a:pt x="414196" y="67236"/>
                    <a:pt x="403126" y="64473"/>
                    <a:pt x="392056" y="64473"/>
                  </a:cubicBezTo>
                  <a:cubicBezTo>
                    <a:pt x="367149" y="64473"/>
                    <a:pt x="344087" y="75526"/>
                    <a:pt x="328405" y="93947"/>
                  </a:cubicBezTo>
                  <a:lnTo>
                    <a:pt x="58117" y="93947"/>
                  </a:lnTo>
                  <a:lnTo>
                    <a:pt x="58117" y="299340"/>
                  </a:lnTo>
                  <a:cubicBezTo>
                    <a:pt x="58117" y="311313"/>
                    <a:pt x="68264" y="320524"/>
                    <a:pt x="79334" y="320524"/>
                  </a:cubicBezTo>
                  <a:lnTo>
                    <a:pt x="273056" y="320524"/>
                  </a:lnTo>
                  <a:lnTo>
                    <a:pt x="273056" y="367497"/>
                  </a:lnTo>
                  <a:lnTo>
                    <a:pt x="79334" y="367497"/>
                  </a:lnTo>
                  <a:cubicBezTo>
                    <a:pt x="42434" y="367497"/>
                    <a:pt x="11992" y="337103"/>
                    <a:pt x="11992" y="299340"/>
                  </a:cubicBezTo>
                  <a:lnTo>
                    <a:pt x="11992" y="95789"/>
                  </a:lnTo>
                  <a:cubicBezTo>
                    <a:pt x="5535" y="93026"/>
                    <a:pt x="0" y="86578"/>
                    <a:pt x="0" y="78289"/>
                  </a:cubicBezTo>
                  <a:lnTo>
                    <a:pt x="0" y="18421"/>
                  </a:lnTo>
                  <a:cubicBezTo>
                    <a:pt x="0" y="8289"/>
                    <a:pt x="8302" y="0"/>
                    <a:pt x="184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7583784" y="2409847"/>
            <a:ext cx="3059967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561761" y="3613907"/>
            <a:ext cx="3059967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7561761" y="4858976"/>
            <a:ext cx="3059967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34" grpId="0"/>
      <p:bldP spid="35" grpId="0"/>
      <p:bldP spid="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企业宗旨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ïSḷiďe"/>
          <p:cNvSpPr/>
          <p:nvPr/>
        </p:nvSpPr>
        <p:spPr>
          <a:xfrm rot="5400000">
            <a:off x="2461696" y="2622572"/>
            <a:ext cx="686233" cy="591580"/>
          </a:xfrm>
          <a:prstGeom prst="hexagon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id-ID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ïṧļîḋê"/>
          <p:cNvSpPr/>
          <p:nvPr/>
        </p:nvSpPr>
        <p:spPr>
          <a:xfrm>
            <a:off x="1425215" y="3874465"/>
            <a:ext cx="800205" cy="1159725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id-ID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íṧ1ídè"/>
          <p:cNvSpPr/>
          <p:nvPr/>
        </p:nvSpPr>
        <p:spPr bwMode="auto">
          <a:xfrm>
            <a:off x="2225420" y="3429000"/>
            <a:ext cx="1799638" cy="2065108"/>
          </a:xfrm>
          <a:custGeom>
            <a:avLst/>
            <a:gdLst>
              <a:gd name="T0" fmla="*/ 583 w 1166"/>
              <a:gd name="T1" fmla="*/ 0 h 1338"/>
              <a:gd name="T2" fmla="*/ 1166 w 1166"/>
              <a:gd name="T3" fmla="*/ 291 h 1338"/>
              <a:gd name="T4" fmla="*/ 1166 w 1166"/>
              <a:gd name="T5" fmla="*/ 1047 h 1338"/>
              <a:gd name="T6" fmla="*/ 583 w 1166"/>
              <a:gd name="T7" fmla="*/ 1338 h 1338"/>
              <a:gd name="T8" fmla="*/ 0 w 1166"/>
              <a:gd name="T9" fmla="*/ 1047 h 1338"/>
              <a:gd name="T10" fmla="*/ 0 w 1166"/>
              <a:gd name="T11" fmla="*/ 291 h 1338"/>
              <a:gd name="T12" fmla="*/ 583 w 1166"/>
              <a:gd name="T13" fmla="*/ 0 h 1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66" h="1338">
                <a:moveTo>
                  <a:pt x="583" y="0"/>
                </a:moveTo>
                <a:lnTo>
                  <a:pt x="1166" y="291"/>
                </a:lnTo>
                <a:lnTo>
                  <a:pt x="1166" y="1047"/>
                </a:lnTo>
                <a:lnTo>
                  <a:pt x="583" y="1338"/>
                </a:lnTo>
                <a:lnTo>
                  <a:pt x="0" y="1047"/>
                </a:lnTo>
                <a:lnTo>
                  <a:pt x="0" y="291"/>
                </a:lnTo>
                <a:lnTo>
                  <a:pt x="583" y="0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t="-15452" b="-15265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9" name="íšľíḑè"/>
          <p:cNvSpPr/>
          <p:nvPr/>
        </p:nvSpPr>
        <p:spPr bwMode="auto">
          <a:xfrm>
            <a:off x="3504561" y="2129335"/>
            <a:ext cx="1463547" cy="1679439"/>
          </a:xfrm>
          <a:custGeom>
            <a:avLst/>
            <a:gdLst>
              <a:gd name="T0" fmla="*/ 583 w 1166"/>
              <a:gd name="T1" fmla="*/ 0 h 1338"/>
              <a:gd name="T2" fmla="*/ 1166 w 1166"/>
              <a:gd name="T3" fmla="*/ 291 h 1338"/>
              <a:gd name="T4" fmla="*/ 1166 w 1166"/>
              <a:gd name="T5" fmla="*/ 1047 h 1338"/>
              <a:gd name="T6" fmla="*/ 583 w 1166"/>
              <a:gd name="T7" fmla="*/ 1338 h 1338"/>
              <a:gd name="T8" fmla="*/ 0 w 1166"/>
              <a:gd name="T9" fmla="*/ 1047 h 1338"/>
              <a:gd name="T10" fmla="*/ 0 w 1166"/>
              <a:gd name="T11" fmla="*/ 291 h 1338"/>
              <a:gd name="T12" fmla="*/ 583 w 1166"/>
              <a:gd name="T13" fmla="*/ 0 h 1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66" h="1338">
                <a:moveTo>
                  <a:pt x="583" y="0"/>
                </a:moveTo>
                <a:lnTo>
                  <a:pt x="1166" y="291"/>
                </a:lnTo>
                <a:lnTo>
                  <a:pt x="1166" y="1047"/>
                </a:lnTo>
                <a:lnTo>
                  <a:pt x="583" y="1338"/>
                </a:lnTo>
                <a:lnTo>
                  <a:pt x="0" y="1047"/>
                </a:lnTo>
                <a:lnTo>
                  <a:pt x="0" y="291"/>
                </a:lnTo>
                <a:lnTo>
                  <a:pt x="583" y="0"/>
                </a:lnTo>
                <a:close/>
              </a:path>
            </a:pathLst>
          </a:custGeom>
          <a:blipFill>
            <a:blip r:embed="rId4" cstate="screen"/>
            <a:srcRect/>
            <a:stretch>
              <a:fillRect l="-36377" r="-35751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" name="îsļíḋe"/>
          <p:cNvSpPr/>
          <p:nvPr/>
        </p:nvSpPr>
        <p:spPr bwMode="auto">
          <a:xfrm>
            <a:off x="4236334" y="3429000"/>
            <a:ext cx="2244207" cy="2575256"/>
          </a:xfrm>
          <a:custGeom>
            <a:avLst/>
            <a:gdLst>
              <a:gd name="T0" fmla="*/ 583 w 1166"/>
              <a:gd name="T1" fmla="*/ 0 h 1338"/>
              <a:gd name="T2" fmla="*/ 1166 w 1166"/>
              <a:gd name="T3" fmla="*/ 291 h 1338"/>
              <a:gd name="T4" fmla="*/ 1166 w 1166"/>
              <a:gd name="T5" fmla="*/ 1047 h 1338"/>
              <a:gd name="T6" fmla="*/ 583 w 1166"/>
              <a:gd name="T7" fmla="*/ 1338 h 1338"/>
              <a:gd name="T8" fmla="*/ 0 w 1166"/>
              <a:gd name="T9" fmla="*/ 1047 h 1338"/>
              <a:gd name="T10" fmla="*/ 0 w 1166"/>
              <a:gd name="T11" fmla="*/ 291 h 1338"/>
              <a:gd name="T12" fmla="*/ 583 w 1166"/>
              <a:gd name="T13" fmla="*/ 0 h 1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66" h="1338">
                <a:moveTo>
                  <a:pt x="583" y="0"/>
                </a:moveTo>
                <a:lnTo>
                  <a:pt x="1166" y="291"/>
                </a:lnTo>
                <a:lnTo>
                  <a:pt x="1166" y="1047"/>
                </a:lnTo>
                <a:lnTo>
                  <a:pt x="583" y="1338"/>
                </a:lnTo>
                <a:lnTo>
                  <a:pt x="0" y="1047"/>
                </a:lnTo>
                <a:lnTo>
                  <a:pt x="0" y="291"/>
                </a:lnTo>
                <a:lnTo>
                  <a:pt x="583" y="0"/>
                </a:lnTo>
                <a:close/>
              </a:path>
            </a:pathLst>
          </a:custGeom>
          <a:blipFill>
            <a:blip r:embed="rId5" cstate="screen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1" name="ïṩļíďe"/>
          <p:cNvSpPr/>
          <p:nvPr/>
        </p:nvSpPr>
        <p:spPr>
          <a:xfrm rot="5400000">
            <a:off x="3666409" y="5239505"/>
            <a:ext cx="482174" cy="415667"/>
          </a:xfrm>
          <a:prstGeom prst="hexagon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77500" lnSpcReduction="20000"/>
          </a:bodyPr>
          <a:lstStyle/>
          <a:p>
            <a:pPr algn="ctr" defTabSz="913765"/>
            <a:endParaRPr lang="id-ID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8" name="í$ḻïḑé"/>
          <p:cNvSpPr/>
          <p:nvPr/>
        </p:nvSpPr>
        <p:spPr>
          <a:xfrm>
            <a:off x="5164183" y="2303765"/>
            <a:ext cx="785848" cy="785844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9" name="ïŝļídé"/>
          <p:cNvSpPr/>
          <p:nvPr/>
        </p:nvSpPr>
        <p:spPr bwMode="auto">
          <a:xfrm>
            <a:off x="5359486" y="2463137"/>
            <a:ext cx="395240" cy="467099"/>
          </a:xfrm>
          <a:custGeom>
            <a:avLst/>
            <a:gdLst/>
            <a:ahLst/>
            <a:cxnLst>
              <a:cxn ang="0">
                <a:pos x="250" y="250"/>
              </a:cxn>
              <a:cxn ang="0">
                <a:pos x="125" y="296"/>
              </a:cxn>
              <a:cxn ang="0">
                <a:pos x="0" y="250"/>
              </a:cxn>
              <a:cxn ang="0">
                <a:pos x="66" y="210"/>
              </a:cxn>
              <a:cxn ang="0">
                <a:pos x="79" y="219"/>
              </a:cxn>
              <a:cxn ang="0">
                <a:pos x="70" y="232"/>
              </a:cxn>
              <a:cxn ang="0">
                <a:pos x="23" y="251"/>
              </a:cxn>
              <a:cxn ang="0">
                <a:pos x="125" y="273"/>
              </a:cxn>
              <a:cxn ang="0">
                <a:pos x="228" y="250"/>
              </a:cxn>
              <a:cxn ang="0">
                <a:pos x="180" y="232"/>
              </a:cxn>
              <a:cxn ang="0">
                <a:pos x="171" y="219"/>
              </a:cxn>
              <a:cxn ang="0">
                <a:pos x="184" y="210"/>
              </a:cxn>
              <a:cxn ang="0">
                <a:pos x="250" y="250"/>
              </a:cxn>
              <a:cxn ang="0">
                <a:pos x="80" y="182"/>
              </a:cxn>
              <a:cxn ang="0">
                <a:pos x="91" y="182"/>
              </a:cxn>
              <a:cxn ang="0">
                <a:pos x="91" y="250"/>
              </a:cxn>
              <a:cxn ang="0">
                <a:pos x="102" y="262"/>
              </a:cxn>
              <a:cxn ang="0">
                <a:pos x="148" y="262"/>
              </a:cxn>
              <a:cxn ang="0">
                <a:pos x="159" y="250"/>
              </a:cxn>
              <a:cxn ang="0">
                <a:pos x="159" y="182"/>
              </a:cxn>
              <a:cxn ang="0">
                <a:pos x="171" y="182"/>
              </a:cxn>
              <a:cxn ang="0">
                <a:pos x="182" y="171"/>
              </a:cxn>
              <a:cxn ang="0">
                <a:pos x="182" y="102"/>
              </a:cxn>
              <a:cxn ang="0">
                <a:pos x="157" y="82"/>
              </a:cxn>
              <a:cxn ang="0">
                <a:pos x="125" y="80"/>
              </a:cxn>
              <a:cxn ang="0">
                <a:pos x="93" y="82"/>
              </a:cxn>
              <a:cxn ang="0">
                <a:pos x="68" y="102"/>
              </a:cxn>
              <a:cxn ang="0">
                <a:pos x="68" y="171"/>
              </a:cxn>
              <a:cxn ang="0">
                <a:pos x="80" y="182"/>
              </a:cxn>
              <a:cxn ang="0">
                <a:pos x="125" y="68"/>
              </a:cxn>
              <a:cxn ang="0">
                <a:pos x="159" y="34"/>
              </a:cxn>
              <a:cxn ang="0">
                <a:pos x="125" y="0"/>
              </a:cxn>
              <a:cxn ang="0">
                <a:pos x="91" y="34"/>
              </a:cxn>
              <a:cxn ang="0">
                <a:pos x="125" y="68"/>
              </a:cxn>
              <a:cxn ang="0">
                <a:pos x="125" y="68"/>
              </a:cxn>
              <a:cxn ang="0">
                <a:pos x="125" y="68"/>
              </a:cxn>
            </a:cxnLst>
            <a:rect l="0" t="0" r="r" b="b"/>
            <a:pathLst>
              <a:path w="250" h="296">
                <a:moveTo>
                  <a:pt x="250" y="250"/>
                </a:moveTo>
                <a:cubicBezTo>
                  <a:pt x="250" y="282"/>
                  <a:pt x="185" y="296"/>
                  <a:pt x="125" y="296"/>
                </a:cubicBezTo>
                <a:cubicBezTo>
                  <a:pt x="65" y="296"/>
                  <a:pt x="0" y="282"/>
                  <a:pt x="0" y="250"/>
                </a:cubicBezTo>
                <a:cubicBezTo>
                  <a:pt x="0" y="226"/>
                  <a:pt x="36" y="215"/>
                  <a:pt x="66" y="210"/>
                </a:cubicBezTo>
                <a:cubicBezTo>
                  <a:pt x="72" y="209"/>
                  <a:pt x="78" y="213"/>
                  <a:pt x="79" y="219"/>
                </a:cubicBezTo>
                <a:cubicBezTo>
                  <a:pt x="80" y="225"/>
                  <a:pt x="76" y="231"/>
                  <a:pt x="70" y="232"/>
                </a:cubicBezTo>
                <a:cubicBezTo>
                  <a:pt x="33" y="239"/>
                  <a:pt x="23" y="249"/>
                  <a:pt x="23" y="251"/>
                </a:cubicBezTo>
                <a:cubicBezTo>
                  <a:pt x="24" y="257"/>
                  <a:pt x="58" y="273"/>
                  <a:pt x="125" y="273"/>
                </a:cubicBezTo>
                <a:cubicBezTo>
                  <a:pt x="192" y="273"/>
                  <a:pt x="226" y="257"/>
                  <a:pt x="228" y="250"/>
                </a:cubicBezTo>
                <a:cubicBezTo>
                  <a:pt x="227" y="249"/>
                  <a:pt x="217" y="238"/>
                  <a:pt x="180" y="232"/>
                </a:cubicBezTo>
                <a:cubicBezTo>
                  <a:pt x="174" y="231"/>
                  <a:pt x="170" y="225"/>
                  <a:pt x="171" y="219"/>
                </a:cubicBezTo>
                <a:cubicBezTo>
                  <a:pt x="172" y="213"/>
                  <a:pt x="178" y="209"/>
                  <a:pt x="184" y="210"/>
                </a:cubicBezTo>
                <a:cubicBezTo>
                  <a:pt x="214" y="215"/>
                  <a:pt x="250" y="226"/>
                  <a:pt x="250" y="250"/>
                </a:cubicBezTo>
                <a:close/>
                <a:moveTo>
                  <a:pt x="80" y="182"/>
                </a:moveTo>
                <a:cubicBezTo>
                  <a:pt x="91" y="182"/>
                  <a:pt x="91" y="182"/>
                  <a:pt x="91" y="182"/>
                </a:cubicBezTo>
                <a:cubicBezTo>
                  <a:pt x="91" y="250"/>
                  <a:pt x="91" y="250"/>
                  <a:pt x="91" y="250"/>
                </a:cubicBezTo>
                <a:cubicBezTo>
                  <a:pt x="91" y="257"/>
                  <a:pt x="96" y="262"/>
                  <a:pt x="102" y="262"/>
                </a:cubicBezTo>
                <a:cubicBezTo>
                  <a:pt x="148" y="262"/>
                  <a:pt x="148" y="262"/>
                  <a:pt x="148" y="262"/>
                </a:cubicBezTo>
                <a:cubicBezTo>
                  <a:pt x="154" y="262"/>
                  <a:pt x="159" y="257"/>
                  <a:pt x="159" y="250"/>
                </a:cubicBezTo>
                <a:cubicBezTo>
                  <a:pt x="159" y="182"/>
                  <a:pt x="159" y="182"/>
                  <a:pt x="159" y="182"/>
                </a:cubicBezTo>
                <a:cubicBezTo>
                  <a:pt x="171" y="182"/>
                  <a:pt x="171" y="182"/>
                  <a:pt x="171" y="182"/>
                </a:cubicBezTo>
                <a:cubicBezTo>
                  <a:pt x="177" y="182"/>
                  <a:pt x="182" y="177"/>
                  <a:pt x="182" y="171"/>
                </a:cubicBezTo>
                <a:cubicBezTo>
                  <a:pt x="182" y="102"/>
                  <a:pt x="182" y="102"/>
                  <a:pt x="182" y="102"/>
                </a:cubicBezTo>
                <a:cubicBezTo>
                  <a:pt x="182" y="97"/>
                  <a:pt x="173" y="84"/>
                  <a:pt x="157" y="82"/>
                </a:cubicBezTo>
                <a:cubicBezTo>
                  <a:pt x="150" y="81"/>
                  <a:pt x="138" y="80"/>
                  <a:pt x="125" y="80"/>
                </a:cubicBezTo>
                <a:cubicBezTo>
                  <a:pt x="112" y="80"/>
                  <a:pt x="100" y="81"/>
                  <a:pt x="93" y="82"/>
                </a:cubicBezTo>
                <a:cubicBezTo>
                  <a:pt x="77" y="84"/>
                  <a:pt x="68" y="97"/>
                  <a:pt x="68" y="10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77"/>
                  <a:pt x="73" y="182"/>
                  <a:pt x="80" y="182"/>
                </a:cubicBezTo>
                <a:close/>
                <a:moveTo>
                  <a:pt x="125" y="68"/>
                </a:moveTo>
                <a:cubicBezTo>
                  <a:pt x="144" y="68"/>
                  <a:pt x="159" y="53"/>
                  <a:pt x="159" y="34"/>
                </a:cubicBezTo>
                <a:cubicBezTo>
                  <a:pt x="159" y="15"/>
                  <a:pt x="144" y="0"/>
                  <a:pt x="125" y="0"/>
                </a:cubicBezTo>
                <a:cubicBezTo>
                  <a:pt x="106" y="0"/>
                  <a:pt x="91" y="15"/>
                  <a:pt x="91" y="34"/>
                </a:cubicBezTo>
                <a:cubicBezTo>
                  <a:pt x="91" y="53"/>
                  <a:pt x="106" y="68"/>
                  <a:pt x="125" y="68"/>
                </a:cubicBezTo>
                <a:close/>
                <a:moveTo>
                  <a:pt x="125" y="68"/>
                </a:moveTo>
                <a:cubicBezTo>
                  <a:pt x="125" y="68"/>
                  <a:pt x="125" y="68"/>
                  <a:pt x="125" y="68"/>
                </a:cubicBezTo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3" name="íṣļíďé"/>
          <p:cNvSpPr/>
          <p:nvPr/>
        </p:nvSpPr>
        <p:spPr>
          <a:xfrm>
            <a:off x="6691817" y="3306976"/>
            <a:ext cx="785848" cy="785844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4" name="isḷïďê"/>
          <p:cNvSpPr/>
          <p:nvPr/>
        </p:nvSpPr>
        <p:spPr bwMode="auto">
          <a:xfrm>
            <a:off x="6887120" y="3466348"/>
            <a:ext cx="395240" cy="467099"/>
          </a:xfrm>
          <a:custGeom>
            <a:avLst/>
            <a:gdLst/>
            <a:ahLst/>
            <a:cxnLst>
              <a:cxn ang="0">
                <a:pos x="250" y="250"/>
              </a:cxn>
              <a:cxn ang="0">
                <a:pos x="125" y="296"/>
              </a:cxn>
              <a:cxn ang="0">
                <a:pos x="0" y="250"/>
              </a:cxn>
              <a:cxn ang="0">
                <a:pos x="66" y="210"/>
              </a:cxn>
              <a:cxn ang="0">
                <a:pos x="79" y="219"/>
              </a:cxn>
              <a:cxn ang="0">
                <a:pos x="70" y="232"/>
              </a:cxn>
              <a:cxn ang="0">
                <a:pos x="23" y="251"/>
              </a:cxn>
              <a:cxn ang="0">
                <a:pos x="125" y="273"/>
              </a:cxn>
              <a:cxn ang="0">
                <a:pos x="228" y="250"/>
              </a:cxn>
              <a:cxn ang="0">
                <a:pos x="180" y="232"/>
              </a:cxn>
              <a:cxn ang="0">
                <a:pos x="171" y="219"/>
              </a:cxn>
              <a:cxn ang="0">
                <a:pos x="184" y="210"/>
              </a:cxn>
              <a:cxn ang="0">
                <a:pos x="250" y="250"/>
              </a:cxn>
              <a:cxn ang="0">
                <a:pos x="80" y="182"/>
              </a:cxn>
              <a:cxn ang="0">
                <a:pos x="91" y="182"/>
              </a:cxn>
              <a:cxn ang="0">
                <a:pos x="91" y="250"/>
              </a:cxn>
              <a:cxn ang="0">
                <a:pos x="102" y="262"/>
              </a:cxn>
              <a:cxn ang="0">
                <a:pos x="148" y="262"/>
              </a:cxn>
              <a:cxn ang="0">
                <a:pos x="159" y="250"/>
              </a:cxn>
              <a:cxn ang="0">
                <a:pos x="159" y="182"/>
              </a:cxn>
              <a:cxn ang="0">
                <a:pos x="171" y="182"/>
              </a:cxn>
              <a:cxn ang="0">
                <a:pos x="182" y="171"/>
              </a:cxn>
              <a:cxn ang="0">
                <a:pos x="182" y="102"/>
              </a:cxn>
              <a:cxn ang="0">
                <a:pos x="157" y="82"/>
              </a:cxn>
              <a:cxn ang="0">
                <a:pos x="125" y="80"/>
              </a:cxn>
              <a:cxn ang="0">
                <a:pos x="93" y="82"/>
              </a:cxn>
              <a:cxn ang="0">
                <a:pos x="68" y="102"/>
              </a:cxn>
              <a:cxn ang="0">
                <a:pos x="68" y="171"/>
              </a:cxn>
              <a:cxn ang="0">
                <a:pos x="80" y="182"/>
              </a:cxn>
              <a:cxn ang="0">
                <a:pos x="125" y="68"/>
              </a:cxn>
              <a:cxn ang="0">
                <a:pos x="159" y="34"/>
              </a:cxn>
              <a:cxn ang="0">
                <a:pos x="125" y="0"/>
              </a:cxn>
              <a:cxn ang="0">
                <a:pos x="91" y="34"/>
              </a:cxn>
              <a:cxn ang="0">
                <a:pos x="125" y="68"/>
              </a:cxn>
              <a:cxn ang="0">
                <a:pos x="125" y="68"/>
              </a:cxn>
              <a:cxn ang="0">
                <a:pos x="125" y="68"/>
              </a:cxn>
            </a:cxnLst>
            <a:rect l="0" t="0" r="r" b="b"/>
            <a:pathLst>
              <a:path w="250" h="296">
                <a:moveTo>
                  <a:pt x="250" y="250"/>
                </a:moveTo>
                <a:cubicBezTo>
                  <a:pt x="250" y="282"/>
                  <a:pt x="185" y="296"/>
                  <a:pt x="125" y="296"/>
                </a:cubicBezTo>
                <a:cubicBezTo>
                  <a:pt x="65" y="296"/>
                  <a:pt x="0" y="282"/>
                  <a:pt x="0" y="250"/>
                </a:cubicBezTo>
                <a:cubicBezTo>
                  <a:pt x="0" y="226"/>
                  <a:pt x="36" y="215"/>
                  <a:pt x="66" y="210"/>
                </a:cubicBezTo>
                <a:cubicBezTo>
                  <a:pt x="72" y="209"/>
                  <a:pt x="78" y="213"/>
                  <a:pt x="79" y="219"/>
                </a:cubicBezTo>
                <a:cubicBezTo>
                  <a:pt x="80" y="225"/>
                  <a:pt x="76" y="231"/>
                  <a:pt x="70" y="232"/>
                </a:cubicBezTo>
                <a:cubicBezTo>
                  <a:pt x="33" y="239"/>
                  <a:pt x="23" y="249"/>
                  <a:pt x="23" y="251"/>
                </a:cubicBezTo>
                <a:cubicBezTo>
                  <a:pt x="24" y="257"/>
                  <a:pt x="58" y="273"/>
                  <a:pt x="125" y="273"/>
                </a:cubicBezTo>
                <a:cubicBezTo>
                  <a:pt x="192" y="273"/>
                  <a:pt x="226" y="257"/>
                  <a:pt x="228" y="250"/>
                </a:cubicBezTo>
                <a:cubicBezTo>
                  <a:pt x="227" y="249"/>
                  <a:pt x="217" y="238"/>
                  <a:pt x="180" y="232"/>
                </a:cubicBezTo>
                <a:cubicBezTo>
                  <a:pt x="174" y="231"/>
                  <a:pt x="170" y="225"/>
                  <a:pt x="171" y="219"/>
                </a:cubicBezTo>
                <a:cubicBezTo>
                  <a:pt x="172" y="213"/>
                  <a:pt x="178" y="209"/>
                  <a:pt x="184" y="210"/>
                </a:cubicBezTo>
                <a:cubicBezTo>
                  <a:pt x="214" y="215"/>
                  <a:pt x="250" y="226"/>
                  <a:pt x="250" y="250"/>
                </a:cubicBezTo>
                <a:close/>
                <a:moveTo>
                  <a:pt x="80" y="182"/>
                </a:moveTo>
                <a:cubicBezTo>
                  <a:pt x="91" y="182"/>
                  <a:pt x="91" y="182"/>
                  <a:pt x="91" y="182"/>
                </a:cubicBezTo>
                <a:cubicBezTo>
                  <a:pt x="91" y="250"/>
                  <a:pt x="91" y="250"/>
                  <a:pt x="91" y="250"/>
                </a:cubicBezTo>
                <a:cubicBezTo>
                  <a:pt x="91" y="257"/>
                  <a:pt x="96" y="262"/>
                  <a:pt x="102" y="262"/>
                </a:cubicBezTo>
                <a:cubicBezTo>
                  <a:pt x="148" y="262"/>
                  <a:pt x="148" y="262"/>
                  <a:pt x="148" y="262"/>
                </a:cubicBezTo>
                <a:cubicBezTo>
                  <a:pt x="154" y="262"/>
                  <a:pt x="159" y="257"/>
                  <a:pt x="159" y="250"/>
                </a:cubicBezTo>
                <a:cubicBezTo>
                  <a:pt x="159" y="182"/>
                  <a:pt x="159" y="182"/>
                  <a:pt x="159" y="182"/>
                </a:cubicBezTo>
                <a:cubicBezTo>
                  <a:pt x="171" y="182"/>
                  <a:pt x="171" y="182"/>
                  <a:pt x="171" y="182"/>
                </a:cubicBezTo>
                <a:cubicBezTo>
                  <a:pt x="177" y="182"/>
                  <a:pt x="182" y="177"/>
                  <a:pt x="182" y="171"/>
                </a:cubicBezTo>
                <a:cubicBezTo>
                  <a:pt x="182" y="102"/>
                  <a:pt x="182" y="102"/>
                  <a:pt x="182" y="102"/>
                </a:cubicBezTo>
                <a:cubicBezTo>
                  <a:pt x="182" y="97"/>
                  <a:pt x="173" y="84"/>
                  <a:pt x="157" y="82"/>
                </a:cubicBezTo>
                <a:cubicBezTo>
                  <a:pt x="150" y="81"/>
                  <a:pt x="138" y="80"/>
                  <a:pt x="125" y="80"/>
                </a:cubicBezTo>
                <a:cubicBezTo>
                  <a:pt x="112" y="80"/>
                  <a:pt x="100" y="81"/>
                  <a:pt x="93" y="82"/>
                </a:cubicBezTo>
                <a:cubicBezTo>
                  <a:pt x="77" y="84"/>
                  <a:pt x="68" y="97"/>
                  <a:pt x="68" y="10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77"/>
                  <a:pt x="73" y="182"/>
                  <a:pt x="80" y="182"/>
                </a:cubicBezTo>
                <a:close/>
                <a:moveTo>
                  <a:pt x="125" y="68"/>
                </a:moveTo>
                <a:cubicBezTo>
                  <a:pt x="144" y="68"/>
                  <a:pt x="159" y="53"/>
                  <a:pt x="159" y="34"/>
                </a:cubicBezTo>
                <a:cubicBezTo>
                  <a:pt x="159" y="15"/>
                  <a:pt x="144" y="0"/>
                  <a:pt x="125" y="0"/>
                </a:cubicBezTo>
                <a:cubicBezTo>
                  <a:pt x="106" y="0"/>
                  <a:pt x="91" y="15"/>
                  <a:pt x="91" y="34"/>
                </a:cubicBezTo>
                <a:cubicBezTo>
                  <a:pt x="91" y="53"/>
                  <a:pt x="106" y="68"/>
                  <a:pt x="125" y="68"/>
                </a:cubicBezTo>
                <a:close/>
                <a:moveTo>
                  <a:pt x="125" y="68"/>
                </a:moveTo>
                <a:cubicBezTo>
                  <a:pt x="125" y="68"/>
                  <a:pt x="125" y="68"/>
                  <a:pt x="125" y="68"/>
                </a:cubicBezTo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8" name="íṣḷïḋè"/>
          <p:cNvSpPr/>
          <p:nvPr/>
        </p:nvSpPr>
        <p:spPr>
          <a:xfrm>
            <a:off x="6691817" y="4735742"/>
            <a:ext cx="785848" cy="785844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9" name="ï$ḷiḋe"/>
          <p:cNvSpPr/>
          <p:nvPr/>
        </p:nvSpPr>
        <p:spPr bwMode="auto">
          <a:xfrm>
            <a:off x="6887120" y="4895114"/>
            <a:ext cx="395240" cy="467099"/>
          </a:xfrm>
          <a:custGeom>
            <a:avLst/>
            <a:gdLst/>
            <a:ahLst/>
            <a:cxnLst>
              <a:cxn ang="0">
                <a:pos x="250" y="250"/>
              </a:cxn>
              <a:cxn ang="0">
                <a:pos x="125" y="296"/>
              </a:cxn>
              <a:cxn ang="0">
                <a:pos x="0" y="250"/>
              </a:cxn>
              <a:cxn ang="0">
                <a:pos x="66" y="210"/>
              </a:cxn>
              <a:cxn ang="0">
                <a:pos x="79" y="219"/>
              </a:cxn>
              <a:cxn ang="0">
                <a:pos x="70" y="232"/>
              </a:cxn>
              <a:cxn ang="0">
                <a:pos x="23" y="251"/>
              </a:cxn>
              <a:cxn ang="0">
                <a:pos x="125" y="273"/>
              </a:cxn>
              <a:cxn ang="0">
                <a:pos x="228" y="250"/>
              </a:cxn>
              <a:cxn ang="0">
                <a:pos x="180" y="232"/>
              </a:cxn>
              <a:cxn ang="0">
                <a:pos x="171" y="219"/>
              </a:cxn>
              <a:cxn ang="0">
                <a:pos x="184" y="210"/>
              </a:cxn>
              <a:cxn ang="0">
                <a:pos x="250" y="250"/>
              </a:cxn>
              <a:cxn ang="0">
                <a:pos x="80" y="182"/>
              </a:cxn>
              <a:cxn ang="0">
                <a:pos x="91" y="182"/>
              </a:cxn>
              <a:cxn ang="0">
                <a:pos x="91" y="250"/>
              </a:cxn>
              <a:cxn ang="0">
                <a:pos x="102" y="262"/>
              </a:cxn>
              <a:cxn ang="0">
                <a:pos x="148" y="262"/>
              </a:cxn>
              <a:cxn ang="0">
                <a:pos x="159" y="250"/>
              </a:cxn>
              <a:cxn ang="0">
                <a:pos x="159" y="182"/>
              </a:cxn>
              <a:cxn ang="0">
                <a:pos x="171" y="182"/>
              </a:cxn>
              <a:cxn ang="0">
                <a:pos x="182" y="171"/>
              </a:cxn>
              <a:cxn ang="0">
                <a:pos x="182" y="102"/>
              </a:cxn>
              <a:cxn ang="0">
                <a:pos x="157" y="82"/>
              </a:cxn>
              <a:cxn ang="0">
                <a:pos x="125" y="80"/>
              </a:cxn>
              <a:cxn ang="0">
                <a:pos x="93" y="82"/>
              </a:cxn>
              <a:cxn ang="0">
                <a:pos x="68" y="102"/>
              </a:cxn>
              <a:cxn ang="0">
                <a:pos x="68" y="171"/>
              </a:cxn>
              <a:cxn ang="0">
                <a:pos x="80" y="182"/>
              </a:cxn>
              <a:cxn ang="0">
                <a:pos x="125" y="68"/>
              </a:cxn>
              <a:cxn ang="0">
                <a:pos x="159" y="34"/>
              </a:cxn>
              <a:cxn ang="0">
                <a:pos x="125" y="0"/>
              </a:cxn>
              <a:cxn ang="0">
                <a:pos x="91" y="34"/>
              </a:cxn>
              <a:cxn ang="0">
                <a:pos x="125" y="68"/>
              </a:cxn>
              <a:cxn ang="0">
                <a:pos x="125" y="68"/>
              </a:cxn>
              <a:cxn ang="0">
                <a:pos x="125" y="68"/>
              </a:cxn>
            </a:cxnLst>
            <a:rect l="0" t="0" r="r" b="b"/>
            <a:pathLst>
              <a:path w="250" h="296">
                <a:moveTo>
                  <a:pt x="250" y="250"/>
                </a:moveTo>
                <a:cubicBezTo>
                  <a:pt x="250" y="282"/>
                  <a:pt x="185" y="296"/>
                  <a:pt x="125" y="296"/>
                </a:cubicBezTo>
                <a:cubicBezTo>
                  <a:pt x="65" y="296"/>
                  <a:pt x="0" y="282"/>
                  <a:pt x="0" y="250"/>
                </a:cubicBezTo>
                <a:cubicBezTo>
                  <a:pt x="0" y="226"/>
                  <a:pt x="36" y="215"/>
                  <a:pt x="66" y="210"/>
                </a:cubicBezTo>
                <a:cubicBezTo>
                  <a:pt x="72" y="209"/>
                  <a:pt x="78" y="213"/>
                  <a:pt x="79" y="219"/>
                </a:cubicBezTo>
                <a:cubicBezTo>
                  <a:pt x="80" y="225"/>
                  <a:pt x="76" y="231"/>
                  <a:pt x="70" y="232"/>
                </a:cubicBezTo>
                <a:cubicBezTo>
                  <a:pt x="33" y="239"/>
                  <a:pt x="23" y="249"/>
                  <a:pt x="23" y="251"/>
                </a:cubicBezTo>
                <a:cubicBezTo>
                  <a:pt x="24" y="257"/>
                  <a:pt x="58" y="273"/>
                  <a:pt x="125" y="273"/>
                </a:cubicBezTo>
                <a:cubicBezTo>
                  <a:pt x="192" y="273"/>
                  <a:pt x="226" y="257"/>
                  <a:pt x="228" y="250"/>
                </a:cubicBezTo>
                <a:cubicBezTo>
                  <a:pt x="227" y="249"/>
                  <a:pt x="217" y="238"/>
                  <a:pt x="180" y="232"/>
                </a:cubicBezTo>
                <a:cubicBezTo>
                  <a:pt x="174" y="231"/>
                  <a:pt x="170" y="225"/>
                  <a:pt x="171" y="219"/>
                </a:cubicBezTo>
                <a:cubicBezTo>
                  <a:pt x="172" y="213"/>
                  <a:pt x="178" y="209"/>
                  <a:pt x="184" y="210"/>
                </a:cubicBezTo>
                <a:cubicBezTo>
                  <a:pt x="214" y="215"/>
                  <a:pt x="250" y="226"/>
                  <a:pt x="250" y="250"/>
                </a:cubicBezTo>
                <a:close/>
                <a:moveTo>
                  <a:pt x="80" y="182"/>
                </a:moveTo>
                <a:cubicBezTo>
                  <a:pt x="91" y="182"/>
                  <a:pt x="91" y="182"/>
                  <a:pt x="91" y="182"/>
                </a:cubicBezTo>
                <a:cubicBezTo>
                  <a:pt x="91" y="250"/>
                  <a:pt x="91" y="250"/>
                  <a:pt x="91" y="250"/>
                </a:cubicBezTo>
                <a:cubicBezTo>
                  <a:pt x="91" y="257"/>
                  <a:pt x="96" y="262"/>
                  <a:pt x="102" y="262"/>
                </a:cubicBezTo>
                <a:cubicBezTo>
                  <a:pt x="148" y="262"/>
                  <a:pt x="148" y="262"/>
                  <a:pt x="148" y="262"/>
                </a:cubicBezTo>
                <a:cubicBezTo>
                  <a:pt x="154" y="262"/>
                  <a:pt x="159" y="257"/>
                  <a:pt x="159" y="250"/>
                </a:cubicBezTo>
                <a:cubicBezTo>
                  <a:pt x="159" y="182"/>
                  <a:pt x="159" y="182"/>
                  <a:pt x="159" y="182"/>
                </a:cubicBezTo>
                <a:cubicBezTo>
                  <a:pt x="171" y="182"/>
                  <a:pt x="171" y="182"/>
                  <a:pt x="171" y="182"/>
                </a:cubicBezTo>
                <a:cubicBezTo>
                  <a:pt x="177" y="182"/>
                  <a:pt x="182" y="177"/>
                  <a:pt x="182" y="171"/>
                </a:cubicBezTo>
                <a:cubicBezTo>
                  <a:pt x="182" y="102"/>
                  <a:pt x="182" y="102"/>
                  <a:pt x="182" y="102"/>
                </a:cubicBezTo>
                <a:cubicBezTo>
                  <a:pt x="182" y="97"/>
                  <a:pt x="173" y="84"/>
                  <a:pt x="157" y="82"/>
                </a:cubicBezTo>
                <a:cubicBezTo>
                  <a:pt x="150" y="81"/>
                  <a:pt x="138" y="80"/>
                  <a:pt x="125" y="80"/>
                </a:cubicBezTo>
                <a:cubicBezTo>
                  <a:pt x="112" y="80"/>
                  <a:pt x="100" y="81"/>
                  <a:pt x="93" y="82"/>
                </a:cubicBezTo>
                <a:cubicBezTo>
                  <a:pt x="77" y="84"/>
                  <a:pt x="68" y="97"/>
                  <a:pt x="68" y="10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77"/>
                  <a:pt x="73" y="182"/>
                  <a:pt x="80" y="182"/>
                </a:cubicBezTo>
                <a:close/>
                <a:moveTo>
                  <a:pt x="125" y="68"/>
                </a:moveTo>
                <a:cubicBezTo>
                  <a:pt x="144" y="68"/>
                  <a:pt x="159" y="53"/>
                  <a:pt x="159" y="34"/>
                </a:cubicBezTo>
                <a:cubicBezTo>
                  <a:pt x="159" y="15"/>
                  <a:pt x="144" y="0"/>
                  <a:pt x="125" y="0"/>
                </a:cubicBezTo>
                <a:cubicBezTo>
                  <a:pt x="106" y="0"/>
                  <a:pt x="91" y="15"/>
                  <a:pt x="91" y="34"/>
                </a:cubicBezTo>
                <a:cubicBezTo>
                  <a:pt x="91" y="53"/>
                  <a:pt x="106" y="68"/>
                  <a:pt x="125" y="68"/>
                </a:cubicBezTo>
                <a:close/>
                <a:moveTo>
                  <a:pt x="125" y="68"/>
                </a:moveTo>
                <a:cubicBezTo>
                  <a:pt x="125" y="68"/>
                  <a:pt x="125" y="68"/>
                  <a:pt x="125" y="68"/>
                </a:cubicBezTo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948678" y="4560080"/>
            <a:ext cx="2239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单击添加标题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944673" y="5009559"/>
            <a:ext cx="31952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247249" y="2275417"/>
            <a:ext cx="2239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单击添加标题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882244" y="3406497"/>
            <a:ext cx="2239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单击添加标题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28" grpId="0" animBg="1"/>
      <p:bldP spid="29" grpId="0" animBg="1"/>
      <p:bldP spid="23" grpId="0" animBg="1"/>
      <p:bldP spid="24" grpId="0" animBg="1"/>
      <p:bldP spid="18" grpId="0" animBg="1"/>
      <p:bldP spid="19" grpId="0" animBg="1"/>
      <p:bldP spid="31" grpId="0"/>
      <p:bldP spid="32" grpId="0"/>
      <p:bldP spid="33" grpId="0"/>
      <p:bldP spid="3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企业宗旨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îsḻiďê" title="WSpneox6o6"/>
          <p:cNvSpPr/>
          <p:nvPr/>
        </p:nvSpPr>
        <p:spPr bwMode="auto">
          <a:xfrm>
            <a:off x="10844892" y="2509158"/>
            <a:ext cx="315000" cy="361102"/>
          </a:xfrm>
          <a:custGeom>
            <a:avLst/>
            <a:gdLst>
              <a:gd name="connsiteX0" fmla="*/ 95356 w 293583"/>
              <a:gd name="connsiteY0" fmla="*/ 263525 h 336550"/>
              <a:gd name="connsiteX1" fmla="*/ 89006 w 293583"/>
              <a:gd name="connsiteY1" fmla="*/ 266065 h 336550"/>
              <a:gd name="connsiteX2" fmla="*/ 85196 w 293583"/>
              <a:gd name="connsiteY2" fmla="*/ 271145 h 336550"/>
              <a:gd name="connsiteX3" fmla="*/ 86466 w 293583"/>
              <a:gd name="connsiteY3" fmla="*/ 277495 h 336550"/>
              <a:gd name="connsiteX4" fmla="*/ 86466 w 293583"/>
              <a:gd name="connsiteY4" fmla="*/ 278765 h 336550"/>
              <a:gd name="connsiteX5" fmla="*/ 94086 w 293583"/>
              <a:gd name="connsiteY5" fmla="*/ 282575 h 336550"/>
              <a:gd name="connsiteX6" fmla="*/ 97896 w 293583"/>
              <a:gd name="connsiteY6" fmla="*/ 281305 h 336550"/>
              <a:gd name="connsiteX7" fmla="*/ 104246 w 293583"/>
              <a:gd name="connsiteY7" fmla="*/ 278765 h 336550"/>
              <a:gd name="connsiteX8" fmla="*/ 95356 w 293583"/>
              <a:gd name="connsiteY8" fmla="*/ 263525 h 336550"/>
              <a:gd name="connsiteX9" fmla="*/ 194734 w 293583"/>
              <a:gd name="connsiteY9" fmla="*/ 241300 h 336550"/>
              <a:gd name="connsiteX10" fmla="*/ 123296 w 293583"/>
              <a:gd name="connsiteY10" fmla="*/ 278628 h 336550"/>
              <a:gd name="connsiteX11" fmla="*/ 127265 w 293583"/>
              <a:gd name="connsiteY11" fmla="*/ 285064 h 336550"/>
              <a:gd name="connsiteX12" fmla="*/ 135202 w 293583"/>
              <a:gd name="connsiteY12" fmla="*/ 288925 h 336550"/>
              <a:gd name="connsiteX13" fmla="*/ 139171 w 293583"/>
              <a:gd name="connsiteY13" fmla="*/ 287638 h 336550"/>
              <a:gd name="connsiteX14" fmla="*/ 202671 w 293583"/>
              <a:gd name="connsiteY14" fmla="*/ 254172 h 336550"/>
              <a:gd name="connsiteX15" fmla="*/ 194734 w 293583"/>
              <a:gd name="connsiteY15" fmla="*/ 241300 h 336550"/>
              <a:gd name="connsiteX16" fmla="*/ 77894 w 293583"/>
              <a:gd name="connsiteY16" fmla="*/ 230187 h 336550"/>
              <a:gd name="connsiteX17" fmla="*/ 71544 w 293583"/>
              <a:gd name="connsiteY17" fmla="*/ 234156 h 336550"/>
              <a:gd name="connsiteX18" fmla="*/ 66464 w 293583"/>
              <a:gd name="connsiteY18" fmla="*/ 236802 h 336550"/>
              <a:gd name="connsiteX19" fmla="*/ 62654 w 293583"/>
              <a:gd name="connsiteY19" fmla="*/ 248708 h 336550"/>
              <a:gd name="connsiteX20" fmla="*/ 63924 w 293583"/>
              <a:gd name="connsiteY20" fmla="*/ 250031 h 336550"/>
              <a:gd name="connsiteX21" fmla="*/ 71544 w 293583"/>
              <a:gd name="connsiteY21" fmla="*/ 254000 h 336550"/>
              <a:gd name="connsiteX22" fmla="*/ 75354 w 293583"/>
              <a:gd name="connsiteY22" fmla="*/ 254000 h 336550"/>
              <a:gd name="connsiteX23" fmla="*/ 80434 w 293583"/>
              <a:gd name="connsiteY23" fmla="*/ 250031 h 336550"/>
              <a:gd name="connsiteX24" fmla="*/ 86784 w 293583"/>
              <a:gd name="connsiteY24" fmla="*/ 247385 h 336550"/>
              <a:gd name="connsiteX25" fmla="*/ 77894 w 293583"/>
              <a:gd name="connsiteY25" fmla="*/ 230187 h 336550"/>
              <a:gd name="connsiteX26" fmla="*/ 61067 w 293583"/>
              <a:gd name="connsiteY26" fmla="*/ 198437 h 336550"/>
              <a:gd name="connsiteX27" fmla="*/ 54187 w 293583"/>
              <a:gd name="connsiteY27" fmla="*/ 202604 h 336550"/>
              <a:gd name="connsiteX28" fmla="*/ 50060 w 293583"/>
              <a:gd name="connsiteY28" fmla="*/ 206771 h 336550"/>
              <a:gd name="connsiteX29" fmla="*/ 51436 w 293583"/>
              <a:gd name="connsiteY29" fmla="*/ 215106 h 336550"/>
              <a:gd name="connsiteX30" fmla="*/ 59691 w 293583"/>
              <a:gd name="connsiteY30" fmla="*/ 220662 h 336550"/>
              <a:gd name="connsiteX31" fmla="*/ 63818 w 293583"/>
              <a:gd name="connsiteY31" fmla="*/ 219273 h 336550"/>
              <a:gd name="connsiteX32" fmla="*/ 69322 w 293583"/>
              <a:gd name="connsiteY32" fmla="*/ 216495 h 336550"/>
              <a:gd name="connsiteX33" fmla="*/ 61067 w 293583"/>
              <a:gd name="connsiteY33" fmla="*/ 198437 h 336550"/>
              <a:gd name="connsiteX34" fmla="*/ 141011 w 293583"/>
              <a:gd name="connsiteY34" fmla="*/ 42862 h 336550"/>
              <a:gd name="connsiteX35" fmla="*/ 29634 w 293583"/>
              <a:gd name="connsiteY35" fmla="*/ 103643 h 336550"/>
              <a:gd name="connsiteX36" fmla="*/ 116115 w 293583"/>
              <a:gd name="connsiteY36" fmla="*/ 263525 h 336550"/>
              <a:gd name="connsiteX37" fmla="*/ 190803 w 293583"/>
              <a:gd name="connsiteY37" fmla="*/ 222564 h 336550"/>
              <a:gd name="connsiteX38" fmla="*/ 193424 w 293583"/>
              <a:gd name="connsiteY38" fmla="*/ 198780 h 336550"/>
              <a:gd name="connsiteX39" fmla="*/ 193424 w 293583"/>
              <a:gd name="connsiteY39" fmla="*/ 197458 h 336550"/>
              <a:gd name="connsiteX40" fmla="*/ 194734 w 293583"/>
              <a:gd name="connsiteY40" fmla="*/ 189530 h 336550"/>
              <a:gd name="connsiteX41" fmla="*/ 185562 w 293583"/>
              <a:gd name="connsiteY41" fmla="*/ 186888 h 336550"/>
              <a:gd name="connsiteX42" fmla="*/ 152804 w 293583"/>
              <a:gd name="connsiteY42" fmla="*/ 167068 h 336550"/>
              <a:gd name="connsiteX43" fmla="*/ 177700 w 293583"/>
              <a:gd name="connsiteY43" fmla="*/ 130070 h 336550"/>
              <a:gd name="connsiteX44" fmla="*/ 185562 w 293583"/>
              <a:gd name="connsiteY44" fmla="*/ 126106 h 336550"/>
              <a:gd name="connsiteX45" fmla="*/ 141011 w 293583"/>
              <a:gd name="connsiteY45" fmla="*/ 42862 h 336550"/>
              <a:gd name="connsiteX46" fmla="*/ 120699 w 293583"/>
              <a:gd name="connsiteY46" fmla="*/ 17462 h 336550"/>
              <a:gd name="connsiteX47" fmla="*/ 116748 w 293583"/>
              <a:gd name="connsiteY47" fmla="*/ 18785 h 336550"/>
              <a:gd name="connsiteX48" fmla="*/ 20614 w 293583"/>
              <a:gd name="connsiteY48" fmla="*/ 70379 h 336550"/>
              <a:gd name="connsiteX49" fmla="*/ 16663 w 293583"/>
              <a:gd name="connsiteY49" fmla="*/ 75671 h 336550"/>
              <a:gd name="connsiteX50" fmla="*/ 16663 w 293583"/>
              <a:gd name="connsiteY50" fmla="*/ 82285 h 336550"/>
              <a:gd name="connsiteX51" fmla="*/ 20614 w 293583"/>
              <a:gd name="connsiteY51" fmla="*/ 88900 h 336550"/>
              <a:gd name="connsiteX52" fmla="*/ 131234 w 293583"/>
              <a:gd name="connsiteY52" fmla="*/ 29368 h 336550"/>
              <a:gd name="connsiteX53" fmla="*/ 128600 w 293583"/>
              <a:gd name="connsiteY53" fmla="*/ 22754 h 336550"/>
              <a:gd name="connsiteX54" fmla="*/ 120699 w 293583"/>
              <a:gd name="connsiteY54" fmla="*/ 17462 h 336550"/>
              <a:gd name="connsiteX55" fmla="*/ 192839 w 293583"/>
              <a:gd name="connsiteY55" fmla="*/ 5790 h 336550"/>
              <a:gd name="connsiteX56" fmla="*/ 202058 w 293583"/>
              <a:gd name="connsiteY56" fmla="*/ 13634 h 336550"/>
              <a:gd name="connsiteX57" fmla="*/ 202058 w 293583"/>
              <a:gd name="connsiteY57" fmla="*/ 17556 h 336550"/>
              <a:gd name="connsiteX58" fmla="*/ 275805 w 293583"/>
              <a:gd name="connsiteY58" fmla="*/ 26707 h 336550"/>
              <a:gd name="connsiteX59" fmla="*/ 275805 w 293583"/>
              <a:gd name="connsiteY59" fmla="*/ 111685 h 336550"/>
              <a:gd name="connsiteX60" fmla="*/ 270537 w 293583"/>
              <a:gd name="connsiteY60" fmla="*/ 114300 h 336550"/>
              <a:gd name="connsiteX61" fmla="*/ 263953 w 293583"/>
              <a:gd name="connsiteY61" fmla="*/ 111685 h 336550"/>
              <a:gd name="connsiteX62" fmla="*/ 263953 w 293583"/>
              <a:gd name="connsiteY62" fmla="*/ 99919 h 336550"/>
              <a:gd name="connsiteX63" fmla="*/ 263953 w 293583"/>
              <a:gd name="connsiteY63" fmla="*/ 38474 h 336550"/>
              <a:gd name="connsiteX64" fmla="*/ 233664 w 293583"/>
              <a:gd name="connsiteY64" fmla="*/ 26707 h 336550"/>
              <a:gd name="connsiteX65" fmla="*/ 213910 w 293583"/>
              <a:gd name="connsiteY65" fmla="*/ 30629 h 336550"/>
              <a:gd name="connsiteX66" fmla="*/ 217861 w 293583"/>
              <a:gd name="connsiteY66" fmla="*/ 30629 h 336550"/>
              <a:gd name="connsiteX67" fmla="*/ 227079 w 293583"/>
              <a:gd name="connsiteY67" fmla="*/ 39781 h 336550"/>
              <a:gd name="connsiteX68" fmla="*/ 217861 w 293583"/>
              <a:gd name="connsiteY68" fmla="*/ 48932 h 336550"/>
              <a:gd name="connsiteX69" fmla="*/ 192839 w 293583"/>
              <a:gd name="connsiteY69" fmla="*/ 48932 h 336550"/>
              <a:gd name="connsiteX70" fmla="*/ 183621 w 293583"/>
              <a:gd name="connsiteY70" fmla="*/ 39781 h 336550"/>
              <a:gd name="connsiteX71" fmla="*/ 183621 w 293583"/>
              <a:gd name="connsiteY71" fmla="*/ 13634 h 336550"/>
              <a:gd name="connsiteX72" fmla="*/ 192839 w 293583"/>
              <a:gd name="connsiteY72" fmla="*/ 5790 h 336550"/>
              <a:gd name="connsiteX73" fmla="*/ 121837 w 293583"/>
              <a:gd name="connsiteY73" fmla="*/ 0 h 336550"/>
              <a:gd name="connsiteX74" fmla="*/ 144205 w 293583"/>
              <a:gd name="connsiteY74" fmla="*/ 13146 h 336550"/>
              <a:gd name="connsiteX75" fmla="*/ 203415 w 293583"/>
              <a:gd name="connsiteY75" fmla="*/ 120948 h 336550"/>
              <a:gd name="connsiteX76" fmla="*/ 236309 w 293583"/>
              <a:gd name="connsiteY76" fmla="*/ 123577 h 336550"/>
              <a:gd name="connsiteX77" fmla="*/ 262624 w 293583"/>
              <a:gd name="connsiteY77" fmla="*/ 153814 h 336550"/>
              <a:gd name="connsiteX78" fmla="*/ 265256 w 293583"/>
              <a:gd name="connsiteY78" fmla="*/ 160387 h 336550"/>
              <a:gd name="connsiteX79" fmla="*/ 274466 w 293583"/>
              <a:gd name="connsiteY79" fmla="*/ 281335 h 336550"/>
              <a:gd name="connsiteX80" fmla="*/ 266572 w 293583"/>
              <a:gd name="connsiteY80" fmla="*/ 286593 h 336550"/>
              <a:gd name="connsiteX81" fmla="*/ 262624 w 293583"/>
              <a:gd name="connsiteY81" fmla="*/ 286593 h 336550"/>
              <a:gd name="connsiteX82" fmla="*/ 257361 w 293583"/>
              <a:gd name="connsiteY82" fmla="*/ 274762 h 336550"/>
              <a:gd name="connsiteX83" fmla="*/ 248151 w 293583"/>
              <a:gd name="connsiteY83" fmla="*/ 165646 h 336550"/>
              <a:gd name="connsiteX84" fmla="*/ 246835 w 293583"/>
              <a:gd name="connsiteY84" fmla="*/ 159072 h 336550"/>
              <a:gd name="connsiteX85" fmla="*/ 229730 w 293583"/>
              <a:gd name="connsiteY85" fmla="*/ 139353 h 336550"/>
              <a:gd name="connsiteX86" fmla="*/ 184994 w 293583"/>
              <a:gd name="connsiteY86" fmla="*/ 145926 h 336550"/>
              <a:gd name="connsiteX87" fmla="*/ 170520 w 293583"/>
              <a:gd name="connsiteY87" fmla="*/ 161702 h 336550"/>
              <a:gd name="connsiteX88" fmla="*/ 184994 w 293583"/>
              <a:gd name="connsiteY88" fmla="*/ 169590 h 336550"/>
              <a:gd name="connsiteX89" fmla="*/ 209994 w 293583"/>
              <a:gd name="connsiteY89" fmla="*/ 180107 h 336550"/>
              <a:gd name="connsiteX90" fmla="*/ 211309 w 293583"/>
              <a:gd name="connsiteY90" fmla="*/ 202456 h 336550"/>
              <a:gd name="connsiteX91" fmla="*/ 227099 w 293583"/>
              <a:gd name="connsiteY91" fmla="*/ 251098 h 336550"/>
              <a:gd name="connsiteX92" fmla="*/ 231046 w 293583"/>
              <a:gd name="connsiteY92" fmla="*/ 262930 h 336550"/>
              <a:gd name="connsiteX93" fmla="*/ 219204 w 293583"/>
              <a:gd name="connsiteY93" fmla="*/ 266874 h 336550"/>
              <a:gd name="connsiteX94" fmla="*/ 217888 w 293583"/>
              <a:gd name="connsiteY94" fmla="*/ 265559 h 336550"/>
              <a:gd name="connsiteX95" fmla="*/ 154731 w 293583"/>
              <a:gd name="connsiteY95" fmla="*/ 299740 h 336550"/>
              <a:gd name="connsiteX96" fmla="*/ 175783 w 293583"/>
              <a:gd name="connsiteY96" fmla="*/ 319460 h 336550"/>
              <a:gd name="connsiteX97" fmla="*/ 179731 w 293583"/>
              <a:gd name="connsiteY97" fmla="*/ 331291 h 336550"/>
              <a:gd name="connsiteX98" fmla="*/ 171836 w 293583"/>
              <a:gd name="connsiteY98" fmla="*/ 336550 h 336550"/>
              <a:gd name="connsiteX99" fmla="*/ 167889 w 293583"/>
              <a:gd name="connsiteY99" fmla="*/ 335235 h 336550"/>
              <a:gd name="connsiteX100" fmla="*/ 137626 w 293583"/>
              <a:gd name="connsiteY100" fmla="*/ 306313 h 336550"/>
              <a:gd name="connsiteX101" fmla="*/ 136311 w 293583"/>
              <a:gd name="connsiteY101" fmla="*/ 306313 h 336550"/>
              <a:gd name="connsiteX102" fmla="*/ 112627 w 293583"/>
              <a:gd name="connsiteY102" fmla="*/ 294481 h 336550"/>
              <a:gd name="connsiteX103" fmla="*/ 107364 w 293583"/>
              <a:gd name="connsiteY103" fmla="*/ 297111 h 336550"/>
              <a:gd name="connsiteX104" fmla="*/ 94206 w 293583"/>
              <a:gd name="connsiteY104" fmla="*/ 301055 h 336550"/>
              <a:gd name="connsiteX105" fmla="*/ 70522 w 293583"/>
              <a:gd name="connsiteY105" fmla="*/ 286593 h 336550"/>
              <a:gd name="connsiteX106" fmla="*/ 70522 w 293583"/>
              <a:gd name="connsiteY106" fmla="*/ 285279 h 336550"/>
              <a:gd name="connsiteX107" fmla="*/ 67891 w 293583"/>
              <a:gd name="connsiteY107" fmla="*/ 272132 h 336550"/>
              <a:gd name="connsiteX108" fmla="*/ 48154 w 293583"/>
              <a:gd name="connsiteY108" fmla="*/ 257671 h 336550"/>
              <a:gd name="connsiteX109" fmla="*/ 48154 w 293583"/>
              <a:gd name="connsiteY109" fmla="*/ 256356 h 336550"/>
              <a:gd name="connsiteX110" fmla="*/ 46838 w 293583"/>
              <a:gd name="connsiteY110" fmla="*/ 234007 h 336550"/>
              <a:gd name="connsiteX111" fmla="*/ 36312 w 293583"/>
              <a:gd name="connsiteY111" fmla="*/ 223490 h 336550"/>
              <a:gd name="connsiteX112" fmla="*/ 36312 w 293583"/>
              <a:gd name="connsiteY112" fmla="*/ 222176 h 336550"/>
              <a:gd name="connsiteX113" fmla="*/ 33681 w 293583"/>
              <a:gd name="connsiteY113" fmla="*/ 202456 h 336550"/>
              <a:gd name="connsiteX114" fmla="*/ 46838 w 293583"/>
              <a:gd name="connsiteY114" fmla="*/ 186680 h 336550"/>
              <a:gd name="connsiteX115" fmla="*/ 53417 w 293583"/>
              <a:gd name="connsiteY115" fmla="*/ 182736 h 336550"/>
              <a:gd name="connsiteX116" fmla="*/ 3418 w 293583"/>
              <a:gd name="connsiteY116" fmla="*/ 90711 h 336550"/>
              <a:gd name="connsiteX117" fmla="*/ 787 w 293583"/>
              <a:gd name="connsiteY117" fmla="*/ 70991 h 336550"/>
              <a:gd name="connsiteX118" fmla="*/ 13944 w 293583"/>
              <a:gd name="connsiteY118" fmla="*/ 55215 h 336550"/>
              <a:gd name="connsiteX119" fmla="*/ 108679 w 293583"/>
              <a:gd name="connsiteY119" fmla="*/ 2629 h 336550"/>
              <a:gd name="connsiteX120" fmla="*/ 121837 w 293583"/>
              <a:gd name="connsiteY120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293583" h="336550">
                <a:moveTo>
                  <a:pt x="95356" y="263525"/>
                </a:moveTo>
                <a:cubicBezTo>
                  <a:pt x="95356" y="263525"/>
                  <a:pt x="95356" y="263525"/>
                  <a:pt x="89006" y="266065"/>
                </a:cubicBezTo>
                <a:cubicBezTo>
                  <a:pt x="87736" y="267335"/>
                  <a:pt x="86466" y="268605"/>
                  <a:pt x="85196" y="271145"/>
                </a:cubicBezTo>
                <a:cubicBezTo>
                  <a:pt x="85196" y="273685"/>
                  <a:pt x="85196" y="274955"/>
                  <a:pt x="86466" y="277495"/>
                </a:cubicBezTo>
                <a:cubicBezTo>
                  <a:pt x="86466" y="277495"/>
                  <a:pt x="86466" y="277495"/>
                  <a:pt x="86466" y="278765"/>
                </a:cubicBezTo>
                <a:cubicBezTo>
                  <a:pt x="87736" y="281305"/>
                  <a:pt x="91546" y="282575"/>
                  <a:pt x="94086" y="282575"/>
                </a:cubicBezTo>
                <a:cubicBezTo>
                  <a:pt x="95356" y="282575"/>
                  <a:pt x="96626" y="282575"/>
                  <a:pt x="97896" y="281305"/>
                </a:cubicBezTo>
                <a:lnTo>
                  <a:pt x="104246" y="278765"/>
                </a:lnTo>
                <a:cubicBezTo>
                  <a:pt x="104246" y="278765"/>
                  <a:pt x="104246" y="278765"/>
                  <a:pt x="95356" y="263525"/>
                </a:cubicBezTo>
                <a:close/>
                <a:moveTo>
                  <a:pt x="194734" y="241300"/>
                </a:moveTo>
                <a:cubicBezTo>
                  <a:pt x="194734" y="241300"/>
                  <a:pt x="194734" y="241300"/>
                  <a:pt x="123296" y="278628"/>
                </a:cubicBezTo>
                <a:cubicBezTo>
                  <a:pt x="123296" y="278628"/>
                  <a:pt x="123296" y="278628"/>
                  <a:pt x="127265" y="285064"/>
                </a:cubicBezTo>
                <a:cubicBezTo>
                  <a:pt x="128588" y="287638"/>
                  <a:pt x="131233" y="288925"/>
                  <a:pt x="135202" y="288925"/>
                </a:cubicBezTo>
                <a:cubicBezTo>
                  <a:pt x="136525" y="288925"/>
                  <a:pt x="137848" y="288925"/>
                  <a:pt x="139171" y="287638"/>
                </a:cubicBezTo>
                <a:cubicBezTo>
                  <a:pt x="139171" y="287638"/>
                  <a:pt x="139171" y="287638"/>
                  <a:pt x="202671" y="254172"/>
                </a:cubicBezTo>
                <a:cubicBezTo>
                  <a:pt x="200025" y="250310"/>
                  <a:pt x="196057" y="246449"/>
                  <a:pt x="194734" y="241300"/>
                </a:cubicBezTo>
                <a:close/>
                <a:moveTo>
                  <a:pt x="77894" y="230187"/>
                </a:moveTo>
                <a:cubicBezTo>
                  <a:pt x="77894" y="230187"/>
                  <a:pt x="77894" y="230187"/>
                  <a:pt x="71544" y="234156"/>
                </a:cubicBezTo>
                <a:cubicBezTo>
                  <a:pt x="71544" y="234156"/>
                  <a:pt x="71544" y="234156"/>
                  <a:pt x="66464" y="236802"/>
                </a:cubicBezTo>
                <a:cubicBezTo>
                  <a:pt x="62654" y="239448"/>
                  <a:pt x="61384" y="244739"/>
                  <a:pt x="62654" y="248708"/>
                </a:cubicBezTo>
                <a:cubicBezTo>
                  <a:pt x="62654" y="248708"/>
                  <a:pt x="62654" y="248708"/>
                  <a:pt x="63924" y="250031"/>
                </a:cubicBezTo>
                <a:cubicBezTo>
                  <a:pt x="65194" y="252677"/>
                  <a:pt x="67734" y="254000"/>
                  <a:pt x="71544" y="254000"/>
                </a:cubicBezTo>
                <a:cubicBezTo>
                  <a:pt x="72814" y="254000"/>
                  <a:pt x="74084" y="254000"/>
                  <a:pt x="75354" y="254000"/>
                </a:cubicBezTo>
                <a:cubicBezTo>
                  <a:pt x="75354" y="254000"/>
                  <a:pt x="75354" y="254000"/>
                  <a:pt x="80434" y="250031"/>
                </a:cubicBezTo>
                <a:cubicBezTo>
                  <a:pt x="80434" y="250031"/>
                  <a:pt x="80434" y="250031"/>
                  <a:pt x="86784" y="247385"/>
                </a:cubicBezTo>
                <a:cubicBezTo>
                  <a:pt x="86784" y="247385"/>
                  <a:pt x="86784" y="247385"/>
                  <a:pt x="77894" y="230187"/>
                </a:cubicBezTo>
                <a:close/>
                <a:moveTo>
                  <a:pt x="61067" y="198437"/>
                </a:moveTo>
                <a:cubicBezTo>
                  <a:pt x="61067" y="198437"/>
                  <a:pt x="61067" y="198437"/>
                  <a:pt x="54187" y="202604"/>
                </a:cubicBezTo>
                <a:cubicBezTo>
                  <a:pt x="52811" y="202604"/>
                  <a:pt x="51436" y="205382"/>
                  <a:pt x="50060" y="206771"/>
                </a:cubicBezTo>
                <a:cubicBezTo>
                  <a:pt x="48684" y="209550"/>
                  <a:pt x="50060" y="212328"/>
                  <a:pt x="51436" y="215106"/>
                </a:cubicBezTo>
                <a:cubicBezTo>
                  <a:pt x="52811" y="217884"/>
                  <a:pt x="55563" y="220662"/>
                  <a:pt x="59691" y="220662"/>
                </a:cubicBezTo>
                <a:cubicBezTo>
                  <a:pt x="61067" y="220662"/>
                  <a:pt x="62443" y="220662"/>
                  <a:pt x="63818" y="219273"/>
                </a:cubicBezTo>
                <a:cubicBezTo>
                  <a:pt x="63818" y="219273"/>
                  <a:pt x="63818" y="219273"/>
                  <a:pt x="69322" y="216495"/>
                </a:cubicBezTo>
                <a:cubicBezTo>
                  <a:pt x="69322" y="216495"/>
                  <a:pt x="69322" y="216495"/>
                  <a:pt x="61067" y="198437"/>
                </a:cubicBezTo>
                <a:close/>
                <a:moveTo>
                  <a:pt x="141011" y="42862"/>
                </a:moveTo>
                <a:cubicBezTo>
                  <a:pt x="141011" y="42862"/>
                  <a:pt x="141011" y="42862"/>
                  <a:pt x="29634" y="103643"/>
                </a:cubicBezTo>
                <a:cubicBezTo>
                  <a:pt x="29634" y="103643"/>
                  <a:pt x="29634" y="103643"/>
                  <a:pt x="116115" y="263525"/>
                </a:cubicBezTo>
                <a:cubicBezTo>
                  <a:pt x="116115" y="263525"/>
                  <a:pt x="116115" y="263525"/>
                  <a:pt x="190803" y="222564"/>
                </a:cubicBezTo>
                <a:cubicBezTo>
                  <a:pt x="190803" y="215957"/>
                  <a:pt x="190803" y="208029"/>
                  <a:pt x="193424" y="198780"/>
                </a:cubicBezTo>
                <a:cubicBezTo>
                  <a:pt x="193424" y="197458"/>
                  <a:pt x="193424" y="197458"/>
                  <a:pt x="193424" y="197458"/>
                </a:cubicBezTo>
                <a:cubicBezTo>
                  <a:pt x="194734" y="194816"/>
                  <a:pt x="194734" y="190852"/>
                  <a:pt x="194734" y="189530"/>
                </a:cubicBezTo>
                <a:cubicBezTo>
                  <a:pt x="193424" y="188209"/>
                  <a:pt x="190803" y="186888"/>
                  <a:pt x="185562" y="186888"/>
                </a:cubicBezTo>
                <a:cubicBezTo>
                  <a:pt x="176389" y="188209"/>
                  <a:pt x="159355" y="185566"/>
                  <a:pt x="152804" y="167068"/>
                </a:cubicBezTo>
                <a:cubicBezTo>
                  <a:pt x="147562" y="153854"/>
                  <a:pt x="158045" y="139319"/>
                  <a:pt x="177700" y="130070"/>
                </a:cubicBezTo>
                <a:cubicBezTo>
                  <a:pt x="180320" y="128749"/>
                  <a:pt x="182941" y="127428"/>
                  <a:pt x="185562" y="126106"/>
                </a:cubicBezTo>
                <a:cubicBezTo>
                  <a:pt x="185562" y="126106"/>
                  <a:pt x="185562" y="126106"/>
                  <a:pt x="141011" y="42862"/>
                </a:cubicBezTo>
                <a:close/>
                <a:moveTo>
                  <a:pt x="120699" y="17462"/>
                </a:moveTo>
                <a:cubicBezTo>
                  <a:pt x="119382" y="17462"/>
                  <a:pt x="118065" y="18785"/>
                  <a:pt x="116748" y="18785"/>
                </a:cubicBezTo>
                <a:cubicBezTo>
                  <a:pt x="116748" y="18785"/>
                  <a:pt x="116748" y="18785"/>
                  <a:pt x="20614" y="70379"/>
                </a:cubicBezTo>
                <a:cubicBezTo>
                  <a:pt x="17980" y="71702"/>
                  <a:pt x="16663" y="74348"/>
                  <a:pt x="16663" y="75671"/>
                </a:cubicBezTo>
                <a:cubicBezTo>
                  <a:pt x="15346" y="78317"/>
                  <a:pt x="15346" y="80962"/>
                  <a:pt x="16663" y="82285"/>
                </a:cubicBezTo>
                <a:cubicBezTo>
                  <a:pt x="16663" y="82285"/>
                  <a:pt x="16663" y="82285"/>
                  <a:pt x="20614" y="88900"/>
                </a:cubicBezTo>
                <a:cubicBezTo>
                  <a:pt x="20614" y="88900"/>
                  <a:pt x="20614" y="88900"/>
                  <a:pt x="131234" y="29368"/>
                </a:cubicBezTo>
                <a:cubicBezTo>
                  <a:pt x="131234" y="29368"/>
                  <a:pt x="131234" y="29368"/>
                  <a:pt x="128600" y="22754"/>
                </a:cubicBezTo>
                <a:cubicBezTo>
                  <a:pt x="125966" y="20108"/>
                  <a:pt x="123332" y="17462"/>
                  <a:pt x="120699" y="17462"/>
                </a:cubicBezTo>
                <a:close/>
                <a:moveTo>
                  <a:pt x="192839" y="5790"/>
                </a:moveTo>
                <a:cubicBezTo>
                  <a:pt x="198107" y="5790"/>
                  <a:pt x="202058" y="9712"/>
                  <a:pt x="202058" y="13634"/>
                </a:cubicBezTo>
                <a:cubicBezTo>
                  <a:pt x="202058" y="13634"/>
                  <a:pt x="202058" y="13634"/>
                  <a:pt x="202058" y="17556"/>
                </a:cubicBezTo>
                <a:cubicBezTo>
                  <a:pt x="224445" y="3175"/>
                  <a:pt x="256051" y="5790"/>
                  <a:pt x="275805" y="26707"/>
                </a:cubicBezTo>
                <a:cubicBezTo>
                  <a:pt x="299509" y="50240"/>
                  <a:pt x="299509" y="88153"/>
                  <a:pt x="275805" y="111685"/>
                </a:cubicBezTo>
                <a:cubicBezTo>
                  <a:pt x="274488" y="114300"/>
                  <a:pt x="271854" y="114300"/>
                  <a:pt x="270537" y="114300"/>
                </a:cubicBezTo>
                <a:cubicBezTo>
                  <a:pt x="267903" y="114300"/>
                  <a:pt x="265269" y="114300"/>
                  <a:pt x="263953" y="111685"/>
                </a:cubicBezTo>
                <a:cubicBezTo>
                  <a:pt x="260002" y="109071"/>
                  <a:pt x="260002" y="102534"/>
                  <a:pt x="263953" y="99919"/>
                </a:cubicBezTo>
                <a:cubicBezTo>
                  <a:pt x="281072" y="82924"/>
                  <a:pt x="281072" y="55469"/>
                  <a:pt x="263953" y="38474"/>
                </a:cubicBezTo>
                <a:cubicBezTo>
                  <a:pt x="256051" y="30629"/>
                  <a:pt x="244199" y="26707"/>
                  <a:pt x="233664" y="26707"/>
                </a:cubicBezTo>
                <a:cubicBezTo>
                  <a:pt x="225762" y="26707"/>
                  <a:pt x="219178" y="28015"/>
                  <a:pt x="213910" y="30629"/>
                </a:cubicBezTo>
                <a:cubicBezTo>
                  <a:pt x="213910" y="30629"/>
                  <a:pt x="213910" y="30629"/>
                  <a:pt x="217861" y="30629"/>
                </a:cubicBezTo>
                <a:cubicBezTo>
                  <a:pt x="223128" y="30629"/>
                  <a:pt x="227079" y="34551"/>
                  <a:pt x="227079" y="39781"/>
                </a:cubicBezTo>
                <a:cubicBezTo>
                  <a:pt x="227079" y="45010"/>
                  <a:pt x="223128" y="48932"/>
                  <a:pt x="217861" y="48932"/>
                </a:cubicBezTo>
                <a:cubicBezTo>
                  <a:pt x="217861" y="48932"/>
                  <a:pt x="217861" y="48932"/>
                  <a:pt x="192839" y="48932"/>
                </a:cubicBezTo>
                <a:cubicBezTo>
                  <a:pt x="187572" y="48932"/>
                  <a:pt x="183621" y="45010"/>
                  <a:pt x="183621" y="39781"/>
                </a:cubicBezTo>
                <a:cubicBezTo>
                  <a:pt x="183621" y="39781"/>
                  <a:pt x="183621" y="39781"/>
                  <a:pt x="183621" y="13634"/>
                </a:cubicBezTo>
                <a:cubicBezTo>
                  <a:pt x="183621" y="9712"/>
                  <a:pt x="187572" y="5790"/>
                  <a:pt x="192839" y="5790"/>
                </a:cubicBezTo>
                <a:close/>
                <a:moveTo>
                  <a:pt x="121837" y="0"/>
                </a:moveTo>
                <a:cubicBezTo>
                  <a:pt x="131047" y="0"/>
                  <a:pt x="140258" y="5259"/>
                  <a:pt x="144205" y="13146"/>
                </a:cubicBezTo>
                <a:cubicBezTo>
                  <a:pt x="144205" y="13146"/>
                  <a:pt x="144205" y="13146"/>
                  <a:pt x="203415" y="120948"/>
                </a:cubicBezTo>
                <a:cubicBezTo>
                  <a:pt x="215257" y="118318"/>
                  <a:pt x="227099" y="119633"/>
                  <a:pt x="236309" y="123577"/>
                </a:cubicBezTo>
                <a:cubicBezTo>
                  <a:pt x="248151" y="128836"/>
                  <a:pt x="257361" y="139353"/>
                  <a:pt x="262624" y="153814"/>
                </a:cubicBezTo>
                <a:cubicBezTo>
                  <a:pt x="263940" y="155129"/>
                  <a:pt x="263940" y="157758"/>
                  <a:pt x="265256" y="160387"/>
                </a:cubicBezTo>
                <a:cubicBezTo>
                  <a:pt x="277098" y="191939"/>
                  <a:pt x="291571" y="236637"/>
                  <a:pt x="274466" y="281335"/>
                </a:cubicBezTo>
                <a:cubicBezTo>
                  <a:pt x="273150" y="285279"/>
                  <a:pt x="269203" y="286593"/>
                  <a:pt x="266572" y="286593"/>
                </a:cubicBezTo>
                <a:cubicBezTo>
                  <a:pt x="265256" y="286593"/>
                  <a:pt x="263940" y="286593"/>
                  <a:pt x="262624" y="286593"/>
                </a:cubicBezTo>
                <a:cubicBezTo>
                  <a:pt x="258677" y="285279"/>
                  <a:pt x="256045" y="280020"/>
                  <a:pt x="257361" y="274762"/>
                </a:cubicBezTo>
                <a:cubicBezTo>
                  <a:pt x="273150" y="235322"/>
                  <a:pt x="259993" y="197197"/>
                  <a:pt x="248151" y="165646"/>
                </a:cubicBezTo>
                <a:cubicBezTo>
                  <a:pt x="248151" y="164331"/>
                  <a:pt x="246835" y="161702"/>
                  <a:pt x="246835" y="159072"/>
                </a:cubicBezTo>
                <a:cubicBezTo>
                  <a:pt x="242888" y="149870"/>
                  <a:pt x="237625" y="143297"/>
                  <a:pt x="229730" y="139353"/>
                </a:cubicBezTo>
                <a:cubicBezTo>
                  <a:pt x="219204" y="135409"/>
                  <a:pt x="203415" y="136723"/>
                  <a:pt x="184994" y="145926"/>
                </a:cubicBezTo>
                <a:cubicBezTo>
                  <a:pt x="178415" y="148555"/>
                  <a:pt x="167889" y="156443"/>
                  <a:pt x="170520" y="161702"/>
                </a:cubicBezTo>
                <a:cubicBezTo>
                  <a:pt x="173152" y="170904"/>
                  <a:pt x="183678" y="169590"/>
                  <a:pt x="184994" y="169590"/>
                </a:cubicBezTo>
                <a:cubicBezTo>
                  <a:pt x="196836" y="169590"/>
                  <a:pt x="204731" y="172219"/>
                  <a:pt x="209994" y="180107"/>
                </a:cubicBezTo>
                <a:cubicBezTo>
                  <a:pt x="215257" y="189309"/>
                  <a:pt x="212625" y="199827"/>
                  <a:pt x="211309" y="202456"/>
                </a:cubicBezTo>
                <a:cubicBezTo>
                  <a:pt x="206046" y="226120"/>
                  <a:pt x="211309" y="241895"/>
                  <a:pt x="227099" y="251098"/>
                </a:cubicBezTo>
                <a:cubicBezTo>
                  <a:pt x="231046" y="252413"/>
                  <a:pt x="233677" y="257671"/>
                  <a:pt x="231046" y="262930"/>
                </a:cubicBezTo>
                <a:cubicBezTo>
                  <a:pt x="228414" y="266874"/>
                  <a:pt x="223151" y="268188"/>
                  <a:pt x="219204" y="266874"/>
                </a:cubicBezTo>
                <a:cubicBezTo>
                  <a:pt x="219204" y="265559"/>
                  <a:pt x="219204" y="265559"/>
                  <a:pt x="217888" y="265559"/>
                </a:cubicBezTo>
                <a:cubicBezTo>
                  <a:pt x="217888" y="265559"/>
                  <a:pt x="217888" y="265559"/>
                  <a:pt x="154731" y="299740"/>
                </a:cubicBezTo>
                <a:cubicBezTo>
                  <a:pt x="158679" y="306313"/>
                  <a:pt x="166573" y="315516"/>
                  <a:pt x="175783" y="319460"/>
                </a:cubicBezTo>
                <a:cubicBezTo>
                  <a:pt x="179731" y="322089"/>
                  <a:pt x="182362" y="327347"/>
                  <a:pt x="179731" y="331291"/>
                </a:cubicBezTo>
                <a:cubicBezTo>
                  <a:pt x="178415" y="335235"/>
                  <a:pt x="175783" y="336550"/>
                  <a:pt x="171836" y="336550"/>
                </a:cubicBezTo>
                <a:cubicBezTo>
                  <a:pt x="170520" y="336550"/>
                  <a:pt x="169205" y="336550"/>
                  <a:pt x="167889" y="335235"/>
                </a:cubicBezTo>
                <a:cubicBezTo>
                  <a:pt x="153415" y="328662"/>
                  <a:pt x="142889" y="314201"/>
                  <a:pt x="137626" y="306313"/>
                </a:cubicBezTo>
                <a:cubicBezTo>
                  <a:pt x="137626" y="306313"/>
                  <a:pt x="136311" y="306313"/>
                  <a:pt x="136311" y="306313"/>
                </a:cubicBezTo>
                <a:cubicBezTo>
                  <a:pt x="127100" y="306313"/>
                  <a:pt x="117890" y="302369"/>
                  <a:pt x="112627" y="294481"/>
                </a:cubicBezTo>
                <a:cubicBezTo>
                  <a:pt x="112627" y="294481"/>
                  <a:pt x="112627" y="294481"/>
                  <a:pt x="107364" y="297111"/>
                </a:cubicBezTo>
                <a:cubicBezTo>
                  <a:pt x="103416" y="299740"/>
                  <a:pt x="98153" y="301055"/>
                  <a:pt x="94206" y="301055"/>
                </a:cubicBezTo>
                <a:cubicBezTo>
                  <a:pt x="84996" y="301055"/>
                  <a:pt x="75785" y="295796"/>
                  <a:pt x="70522" y="286593"/>
                </a:cubicBezTo>
                <a:cubicBezTo>
                  <a:pt x="70522" y="286593"/>
                  <a:pt x="70522" y="286593"/>
                  <a:pt x="70522" y="285279"/>
                </a:cubicBezTo>
                <a:cubicBezTo>
                  <a:pt x="67891" y="281335"/>
                  <a:pt x="66575" y="276076"/>
                  <a:pt x="67891" y="272132"/>
                </a:cubicBezTo>
                <a:cubicBezTo>
                  <a:pt x="58680" y="270818"/>
                  <a:pt x="52102" y="265559"/>
                  <a:pt x="48154" y="257671"/>
                </a:cubicBezTo>
                <a:cubicBezTo>
                  <a:pt x="48154" y="257671"/>
                  <a:pt x="48154" y="257671"/>
                  <a:pt x="48154" y="256356"/>
                </a:cubicBezTo>
                <a:cubicBezTo>
                  <a:pt x="42891" y="249783"/>
                  <a:pt x="42891" y="240581"/>
                  <a:pt x="46838" y="234007"/>
                </a:cubicBezTo>
                <a:cubicBezTo>
                  <a:pt x="42891" y="231378"/>
                  <a:pt x="38944" y="227434"/>
                  <a:pt x="36312" y="223490"/>
                </a:cubicBezTo>
                <a:cubicBezTo>
                  <a:pt x="36312" y="223490"/>
                  <a:pt x="36312" y="223490"/>
                  <a:pt x="36312" y="222176"/>
                </a:cubicBezTo>
                <a:cubicBezTo>
                  <a:pt x="32365" y="215602"/>
                  <a:pt x="32365" y="209029"/>
                  <a:pt x="33681" y="202456"/>
                </a:cubicBezTo>
                <a:cubicBezTo>
                  <a:pt x="36312" y="195883"/>
                  <a:pt x="40260" y="189309"/>
                  <a:pt x="46838" y="186680"/>
                </a:cubicBezTo>
                <a:cubicBezTo>
                  <a:pt x="46838" y="186680"/>
                  <a:pt x="46838" y="186680"/>
                  <a:pt x="53417" y="182736"/>
                </a:cubicBezTo>
                <a:cubicBezTo>
                  <a:pt x="53417" y="182736"/>
                  <a:pt x="53417" y="182736"/>
                  <a:pt x="3418" y="90711"/>
                </a:cubicBezTo>
                <a:cubicBezTo>
                  <a:pt x="-529" y="84138"/>
                  <a:pt x="-529" y="77564"/>
                  <a:pt x="787" y="70991"/>
                </a:cubicBezTo>
                <a:cubicBezTo>
                  <a:pt x="3418" y="63103"/>
                  <a:pt x="7365" y="57845"/>
                  <a:pt x="13944" y="55215"/>
                </a:cubicBezTo>
                <a:cubicBezTo>
                  <a:pt x="13944" y="55215"/>
                  <a:pt x="13944" y="55215"/>
                  <a:pt x="108679" y="2629"/>
                </a:cubicBezTo>
                <a:cubicBezTo>
                  <a:pt x="112627" y="1315"/>
                  <a:pt x="116574" y="0"/>
                  <a:pt x="121837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92500" lnSpcReduction="1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4" name="ïSlíḍè" title="WSpneox6o6"/>
          <p:cNvSpPr/>
          <p:nvPr/>
        </p:nvSpPr>
        <p:spPr bwMode="auto">
          <a:xfrm>
            <a:off x="10844892" y="4719210"/>
            <a:ext cx="315000" cy="361102"/>
          </a:xfrm>
          <a:custGeom>
            <a:avLst/>
            <a:gdLst>
              <a:gd name="connsiteX0" fmla="*/ 95356 w 293583"/>
              <a:gd name="connsiteY0" fmla="*/ 263525 h 336550"/>
              <a:gd name="connsiteX1" fmla="*/ 89006 w 293583"/>
              <a:gd name="connsiteY1" fmla="*/ 266065 h 336550"/>
              <a:gd name="connsiteX2" fmla="*/ 85196 w 293583"/>
              <a:gd name="connsiteY2" fmla="*/ 271145 h 336550"/>
              <a:gd name="connsiteX3" fmla="*/ 86466 w 293583"/>
              <a:gd name="connsiteY3" fmla="*/ 277495 h 336550"/>
              <a:gd name="connsiteX4" fmla="*/ 86466 w 293583"/>
              <a:gd name="connsiteY4" fmla="*/ 278765 h 336550"/>
              <a:gd name="connsiteX5" fmla="*/ 94086 w 293583"/>
              <a:gd name="connsiteY5" fmla="*/ 282575 h 336550"/>
              <a:gd name="connsiteX6" fmla="*/ 97896 w 293583"/>
              <a:gd name="connsiteY6" fmla="*/ 281305 h 336550"/>
              <a:gd name="connsiteX7" fmla="*/ 104246 w 293583"/>
              <a:gd name="connsiteY7" fmla="*/ 278765 h 336550"/>
              <a:gd name="connsiteX8" fmla="*/ 95356 w 293583"/>
              <a:gd name="connsiteY8" fmla="*/ 263525 h 336550"/>
              <a:gd name="connsiteX9" fmla="*/ 194734 w 293583"/>
              <a:gd name="connsiteY9" fmla="*/ 241300 h 336550"/>
              <a:gd name="connsiteX10" fmla="*/ 123296 w 293583"/>
              <a:gd name="connsiteY10" fmla="*/ 278628 h 336550"/>
              <a:gd name="connsiteX11" fmla="*/ 127265 w 293583"/>
              <a:gd name="connsiteY11" fmla="*/ 285064 h 336550"/>
              <a:gd name="connsiteX12" fmla="*/ 135202 w 293583"/>
              <a:gd name="connsiteY12" fmla="*/ 288925 h 336550"/>
              <a:gd name="connsiteX13" fmla="*/ 139171 w 293583"/>
              <a:gd name="connsiteY13" fmla="*/ 287638 h 336550"/>
              <a:gd name="connsiteX14" fmla="*/ 202671 w 293583"/>
              <a:gd name="connsiteY14" fmla="*/ 254172 h 336550"/>
              <a:gd name="connsiteX15" fmla="*/ 194734 w 293583"/>
              <a:gd name="connsiteY15" fmla="*/ 241300 h 336550"/>
              <a:gd name="connsiteX16" fmla="*/ 77894 w 293583"/>
              <a:gd name="connsiteY16" fmla="*/ 230187 h 336550"/>
              <a:gd name="connsiteX17" fmla="*/ 71544 w 293583"/>
              <a:gd name="connsiteY17" fmla="*/ 234156 h 336550"/>
              <a:gd name="connsiteX18" fmla="*/ 66464 w 293583"/>
              <a:gd name="connsiteY18" fmla="*/ 236802 h 336550"/>
              <a:gd name="connsiteX19" fmla="*/ 62654 w 293583"/>
              <a:gd name="connsiteY19" fmla="*/ 248708 h 336550"/>
              <a:gd name="connsiteX20" fmla="*/ 63924 w 293583"/>
              <a:gd name="connsiteY20" fmla="*/ 250031 h 336550"/>
              <a:gd name="connsiteX21" fmla="*/ 71544 w 293583"/>
              <a:gd name="connsiteY21" fmla="*/ 254000 h 336550"/>
              <a:gd name="connsiteX22" fmla="*/ 75354 w 293583"/>
              <a:gd name="connsiteY22" fmla="*/ 254000 h 336550"/>
              <a:gd name="connsiteX23" fmla="*/ 80434 w 293583"/>
              <a:gd name="connsiteY23" fmla="*/ 250031 h 336550"/>
              <a:gd name="connsiteX24" fmla="*/ 86784 w 293583"/>
              <a:gd name="connsiteY24" fmla="*/ 247385 h 336550"/>
              <a:gd name="connsiteX25" fmla="*/ 77894 w 293583"/>
              <a:gd name="connsiteY25" fmla="*/ 230187 h 336550"/>
              <a:gd name="connsiteX26" fmla="*/ 61067 w 293583"/>
              <a:gd name="connsiteY26" fmla="*/ 198437 h 336550"/>
              <a:gd name="connsiteX27" fmla="*/ 54187 w 293583"/>
              <a:gd name="connsiteY27" fmla="*/ 202604 h 336550"/>
              <a:gd name="connsiteX28" fmla="*/ 50060 w 293583"/>
              <a:gd name="connsiteY28" fmla="*/ 206771 h 336550"/>
              <a:gd name="connsiteX29" fmla="*/ 51436 w 293583"/>
              <a:gd name="connsiteY29" fmla="*/ 215106 h 336550"/>
              <a:gd name="connsiteX30" fmla="*/ 59691 w 293583"/>
              <a:gd name="connsiteY30" fmla="*/ 220662 h 336550"/>
              <a:gd name="connsiteX31" fmla="*/ 63818 w 293583"/>
              <a:gd name="connsiteY31" fmla="*/ 219273 h 336550"/>
              <a:gd name="connsiteX32" fmla="*/ 69322 w 293583"/>
              <a:gd name="connsiteY32" fmla="*/ 216495 h 336550"/>
              <a:gd name="connsiteX33" fmla="*/ 61067 w 293583"/>
              <a:gd name="connsiteY33" fmla="*/ 198437 h 336550"/>
              <a:gd name="connsiteX34" fmla="*/ 141011 w 293583"/>
              <a:gd name="connsiteY34" fmla="*/ 42862 h 336550"/>
              <a:gd name="connsiteX35" fmla="*/ 29634 w 293583"/>
              <a:gd name="connsiteY35" fmla="*/ 103643 h 336550"/>
              <a:gd name="connsiteX36" fmla="*/ 116115 w 293583"/>
              <a:gd name="connsiteY36" fmla="*/ 263525 h 336550"/>
              <a:gd name="connsiteX37" fmla="*/ 190803 w 293583"/>
              <a:gd name="connsiteY37" fmla="*/ 222564 h 336550"/>
              <a:gd name="connsiteX38" fmla="*/ 193424 w 293583"/>
              <a:gd name="connsiteY38" fmla="*/ 198780 h 336550"/>
              <a:gd name="connsiteX39" fmla="*/ 193424 w 293583"/>
              <a:gd name="connsiteY39" fmla="*/ 197458 h 336550"/>
              <a:gd name="connsiteX40" fmla="*/ 194734 w 293583"/>
              <a:gd name="connsiteY40" fmla="*/ 189530 h 336550"/>
              <a:gd name="connsiteX41" fmla="*/ 185562 w 293583"/>
              <a:gd name="connsiteY41" fmla="*/ 186888 h 336550"/>
              <a:gd name="connsiteX42" fmla="*/ 152804 w 293583"/>
              <a:gd name="connsiteY42" fmla="*/ 167068 h 336550"/>
              <a:gd name="connsiteX43" fmla="*/ 177700 w 293583"/>
              <a:gd name="connsiteY43" fmla="*/ 130070 h 336550"/>
              <a:gd name="connsiteX44" fmla="*/ 185562 w 293583"/>
              <a:gd name="connsiteY44" fmla="*/ 126106 h 336550"/>
              <a:gd name="connsiteX45" fmla="*/ 141011 w 293583"/>
              <a:gd name="connsiteY45" fmla="*/ 42862 h 336550"/>
              <a:gd name="connsiteX46" fmla="*/ 120699 w 293583"/>
              <a:gd name="connsiteY46" fmla="*/ 17462 h 336550"/>
              <a:gd name="connsiteX47" fmla="*/ 116748 w 293583"/>
              <a:gd name="connsiteY47" fmla="*/ 18785 h 336550"/>
              <a:gd name="connsiteX48" fmla="*/ 20614 w 293583"/>
              <a:gd name="connsiteY48" fmla="*/ 70379 h 336550"/>
              <a:gd name="connsiteX49" fmla="*/ 16663 w 293583"/>
              <a:gd name="connsiteY49" fmla="*/ 75671 h 336550"/>
              <a:gd name="connsiteX50" fmla="*/ 16663 w 293583"/>
              <a:gd name="connsiteY50" fmla="*/ 82285 h 336550"/>
              <a:gd name="connsiteX51" fmla="*/ 20614 w 293583"/>
              <a:gd name="connsiteY51" fmla="*/ 88900 h 336550"/>
              <a:gd name="connsiteX52" fmla="*/ 131234 w 293583"/>
              <a:gd name="connsiteY52" fmla="*/ 29368 h 336550"/>
              <a:gd name="connsiteX53" fmla="*/ 128600 w 293583"/>
              <a:gd name="connsiteY53" fmla="*/ 22754 h 336550"/>
              <a:gd name="connsiteX54" fmla="*/ 120699 w 293583"/>
              <a:gd name="connsiteY54" fmla="*/ 17462 h 336550"/>
              <a:gd name="connsiteX55" fmla="*/ 192839 w 293583"/>
              <a:gd name="connsiteY55" fmla="*/ 5790 h 336550"/>
              <a:gd name="connsiteX56" fmla="*/ 202058 w 293583"/>
              <a:gd name="connsiteY56" fmla="*/ 13634 h 336550"/>
              <a:gd name="connsiteX57" fmla="*/ 202058 w 293583"/>
              <a:gd name="connsiteY57" fmla="*/ 17556 h 336550"/>
              <a:gd name="connsiteX58" fmla="*/ 275805 w 293583"/>
              <a:gd name="connsiteY58" fmla="*/ 26707 h 336550"/>
              <a:gd name="connsiteX59" fmla="*/ 275805 w 293583"/>
              <a:gd name="connsiteY59" fmla="*/ 111685 h 336550"/>
              <a:gd name="connsiteX60" fmla="*/ 270537 w 293583"/>
              <a:gd name="connsiteY60" fmla="*/ 114300 h 336550"/>
              <a:gd name="connsiteX61" fmla="*/ 263953 w 293583"/>
              <a:gd name="connsiteY61" fmla="*/ 111685 h 336550"/>
              <a:gd name="connsiteX62" fmla="*/ 263953 w 293583"/>
              <a:gd name="connsiteY62" fmla="*/ 99919 h 336550"/>
              <a:gd name="connsiteX63" fmla="*/ 263953 w 293583"/>
              <a:gd name="connsiteY63" fmla="*/ 38474 h 336550"/>
              <a:gd name="connsiteX64" fmla="*/ 233664 w 293583"/>
              <a:gd name="connsiteY64" fmla="*/ 26707 h 336550"/>
              <a:gd name="connsiteX65" fmla="*/ 213910 w 293583"/>
              <a:gd name="connsiteY65" fmla="*/ 30629 h 336550"/>
              <a:gd name="connsiteX66" fmla="*/ 217861 w 293583"/>
              <a:gd name="connsiteY66" fmla="*/ 30629 h 336550"/>
              <a:gd name="connsiteX67" fmla="*/ 227079 w 293583"/>
              <a:gd name="connsiteY67" fmla="*/ 39781 h 336550"/>
              <a:gd name="connsiteX68" fmla="*/ 217861 w 293583"/>
              <a:gd name="connsiteY68" fmla="*/ 48932 h 336550"/>
              <a:gd name="connsiteX69" fmla="*/ 192839 w 293583"/>
              <a:gd name="connsiteY69" fmla="*/ 48932 h 336550"/>
              <a:gd name="connsiteX70" fmla="*/ 183621 w 293583"/>
              <a:gd name="connsiteY70" fmla="*/ 39781 h 336550"/>
              <a:gd name="connsiteX71" fmla="*/ 183621 w 293583"/>
              <a:gd name="connsiteY71" fmla="*/ 13634 h 336550"/>
              <a:gd name="connsiteX72" fmla="*/ 192839 w 293583"/>
              <a:gd name="connsiteY72" fmla="*/ 5790 h 336550"/>
              <a:gd name="connsiteX73" fmla="*/ 121837 w 293583"/>
              <a:gd name="connsiteY73" fmla="*/ 0 h 336550"/>
              <a:gd name="connsiteX74" fmla="*/ 144205 w 293583"/>
              <a:gd name="connsiteY74" fmla="*/ 13146 h 336550"/>
              <a:gd name="connsiteX75" fmla="*/ 203415 w 293583"/>
              <a:gd name="connsiteY75" fmla="*/ 120948 h 336550"/>
              <a:gd name="connsiteX76" fmla="*/ 236309 w 293583"/>
              <a:gd name="connsiteY76" fmla="*/ 123577 h 336550"/>
              <a:gd name="connsiteX77" fmla="*/ 262624 w 293583"/>
              <a:gd name="connsiteY77" fmla="*/ 153814 h 336550"/>
              <a:gd name="connsiteX78" fmla="*/ 265256 w 293583"/>
              <a:gd name="connsiteY78" fmla="*/ 160387 h 336550"/>
              <a:gd name="connsiteX79" fmla="*/ 274466 w 293583"/>
              <a:gd name="connsiteY79" fmla="*/ 281335 h 336550"/>
              <a:gd name="connsiteX80" fmla="*/ 266572 w 293583"/>
              <a:gd name="connsiteY80" fmla="*/ 286593 h 336550"/>
              <a:gd name="connsiteX81" fmla="*/ 262624 w 293583"/>
              <a:gd name="connsiteY81" fmla="*/ 286593 h 336550"/>
              <a:gd name="connsiteX82" fmla="*/ 257361 w 293583"/>
              <a:gd name="connsiteY82" fmla="*/ 274762 h 336550"/>
              <a:gd name="connsiteX83" fmla="*/ 248151 w 293583"/>
              <a:gd name="connsiteY83" fmla="*/ 165646 h 336550"/>
              <a:gd name="connsiteX84" fmla="*/ 246835 w 293583"/>
              <a:gd name="connsiteY84" fmla="*/ 159072 h 336550"/>
              <a:gd name="connsiteX85" fmla="*/ 229730 w 293583"/>
              <a:gd name="connsiteY85" fmla="*/ 139353 h 336550"/>
              <a:gd name="connsiteX86" fmla="*/ 184994 w 293583"/>
              <a:gd name="connsiteY86" fmla="*/ 145926 h 336550"/>
              <a:gd name="connsiteX87" fmla="*/ 170520 w 293583"/>
              <a:gd name="connsiteY87" fmla="*/ 161702 h 336550"/>
              <a:gd name="connsiteX88" fmla="*/ 184994 w 293583"/>
              <a:gd name="connsiteY88" fmla="*/ 169590 h 336550"/>
              <a:gd name="connsiteX89" fmla="*/ 209994 w 293583"/>
              <a:gd name="connsiteY89" fmla="*/ 180107 h 336550"/>
              <a:gd name="connsiteX90" fmla="*/ 211309 w 293583"/>
              <a:gd name="connsiteY90" fmla="*/ 202456 h 336550"/>
              <a:gd name="connsiteX91" fmla="*/ 227099 w 293583"/>
              <a:gd name="connsiteY91" fmla="*/ 251098 h 336550"/>
              <a:gd name="connsiteX92" fmla="*/ 231046 w 293583"/>
              <a:gd name="connsiteY92" fmla="*/ 262930 h 336550"/>
              <a:gd name="connsiteX93" fmla="*/ 219204 w 293583"/>
              <a:gd name="connsiteY93" fmla="*/ 266874 h 336550"/>
              <a:gd name="connsiteX94" fmla="*/ 217888 w 293583"/>
              <a:gd name="connsiteY94" fmla="*/ 265559 h 336550"/>
              <a:gd name="connsiteX95" fmla="*/ 154731 w 293583"/>
              <a:gd name="connsiteY95" fmla="*/ 299740 h 336550"/>
              <a:gd name="connsiteX96" fmla="*/ 175783 w 293583"/>
              <a:gd name="connsiteY96" fmla="*/ 319460 h 336550"/>
              <a:gd name="connsiteX97" fmla="*/ 179731 w 293583"/>
              <a:gd name="connsiteY97" fmla="*/ 331291 h 336550"/>
              <a:gd name="connsiteX98" fmla="*/ 171836 w 293583"/>
              <a:gd name="connsiteY98" fmla="*/ 336550 h 336550"/>
              <a:gd name="connsiteX99" fmla="*/ 167889 w 293583"/>
              <a:gd name="connsiteY99" fmla="*/ 335235 h 336550"/>
              <a:gd name="connsiteX100" fmla="*/ 137626 w 293583"/>
              <a:gd name="connsiteY100" fmla="*/ 306313 h 336550"/>
              <a:gd name="connsiteX101" fmla="*/ 136311 w 293583"/>
              <a:gd name="connsiteY101" fmla="*/ 306313 h 336550"/>
              <a:gd name="connsiteX102" fmla="*/ 112627 w 293583"/>
              <a:gd name="connsiteY102" fmla="*/ 294481 h 336550"/>
              <a:gd name="connsiteX103" fmla="*/ 107364 w 293583"/>
              <a:gd name="connsiteY103" fmla="*/ 297111 h 336550"/>
              <a:gd name="connsiteX104" fmla="*/ 94206 w 293583"/>
              <a:gd name="connsiteY104" fmla="*/ 301055 h 336550"/>
              <a:gd name="connsiteX105" fmla="*/ 70522 w 293583"/>
              <a:gd name="connsiteY105" fmla="*/ 286593 h 336550"/>
              <a:gd name="connsiteX106" fmla="*/ 70522 w 293583"/>
              <a:gd name="connsiteY106" fmla="*/ 285279 h 336550"/>
              <a:gd name="connsiteX107" fmla="*/ 67891 w 293583"/>
              <a:gd name="connsiteY107" fmla="*/ 272132 h 336550"/>
              <a:gd name="connsiteX108" fmla="*/ 48154 w 293583"/>
              <a:gd name="connsiteY108" fmla="*/ 257671 h 336550"/>
              <a:gd name="connsiteX109" fmla="*/ 48154 w 293583"/>
              <a:gd name="connsiteY109" fmla="*/ 256356 h 336550"/>
              <a:gd name="connsiteX110" fmla="*/ 46838 w 293583"/>
              <a:gd name="connsiteY110" fmla="*/ 234007 h 336550"/>
              <a:gd name="connsiteX111" fmla="*/ 36312 w 293583"/>
              <a:gd name="connsiteY111" fmla="*/ 223490 h 336550"/>
              <a:gd name="connsiteX112" fmla="*/ 36312 w 293583"/>
              <a:gd name="connsiteY112" fmla="*/ 222176 h 336550"/>
              <a:gd name="connsiteX113" fmla="*/ 33681 w 293583"/>
              <a:gd name="connsiteY113" fmla="*/ 202456 h 336550"/>
              <a:gd name="connsiteX114" fmla="*/ 46838 w 293583"/>
              <a:gd name="connsiteY114" fmla="*/ 186680 h 336550"/>
              <a:gd name="connsiteX115" fmla="*/ 53417 w 293583"/>
              <a:gd name="connsiteY115" fmla="*/ 182736 h 336550"/>
              <a:gd name="connsiteX116" fmla="*/ 3418 w 293583"/>
              <a:gd name="connsiteY116" fmla="*/ 90711 h 336550"/>
              <a:gd name="connsiteX117" fmla="*/ 787 w 293583"/>
              <a:gd name="connsiteY117" fmla="*/ 70991 h 336550"/>
              <a:gd name="connsiteX118" fmla="*/ 13944 w 293583"/>
              <a:gd name="connsiteY118" fmla="*/ 55215 h 336550"/>
              <a:gd name="connsiteX119" fmla="*/ 108679 w 293583"/>
              <a:gd name="connsiteY119" fmla="*/ 2629 h 336550"/>
              <a:gd name="connsiteX120" fmla="*/ 121837 w 293583"/>
              <a:gd name="connsiteY120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293583" h="336550">
                <a:moveTo>
                  <a:pt x="95356" y="263525"/>
                </a:moveTo>
                <a:cubicBezTo>
                  <a:pt x="95356" y="263525"/>
                  <a:pt x="95356" y="263525"/>
                  <a:pt x="89006" y="266065"/>
                </a:cubicBezTo>
                <a:cubicBezTo>
                  <a:pt x="87736" y="267335"/>
                  <a:pt x="86466" y="268605"/>
                  <a:pt x="85196" y="271145"/>
                </a:cubicBezTo>
                <a:cubicBezTo>
                  <a:pt x="85196" y="273685"/>
                  <a:pt x="85196" y="274955"/>
                  <a:pt x="86466" y="277495"/>
                </a:cubicBezTo>
                <a:cubicBezTo>
                  <a:pt x="86466" y="277495"/>
                  <a:pt x="86466" y="277495"/>
                  <a:pt x="86466" y="278765"/>
                </a:cubicBezTo>
                <a:cubicBezTo>
                  <a:pt x="87736" y="281305"/>
                  <a:pt x="91546" y="282575"/>
                  <a:pt x="94086" y="282575"/>
                </a:cubicBezTo>
                <a:cubicBezTo>
                  <a:pt x="95356" y="282575"/>
                  <a:pt x="96626" y="282575"/>
                  <a:pt x="97896" y="281305"/>
                </a:cubicBezTo>
                <a:lnTo>
                  <a:pt x="104246" y="278765"/>
                </a:lnTo>
                <a:cubicBezTo>
                  <a:pt x="104246" y="278765"/>
                  <a:pt x="104246" y="278765"/>
                  <a:pt x="95356" y="263525"/>
                </a:cubicBezTo>
                <a:close/>
                <a:moveTo>
                  <a:pt x="194734" y="241300"/>
                </a:moveTo>
                <a:cubicBezTo>
                  <a:pt x="194734" y="241300"/>
                  <a:pt x="194734" y="241300"/>
                  <a:pt x="123296" y="278628"/>
                </a:cubicBezTo>
                <a:cubicBezTo>
                  <a:pt x="123296" y="278628"/>
                  <a:pt x="123296" y="278628"/>
                  <a:pt x="127265" y="285064"/>
                </a:cubicBezTo>
                <a:cubicBezTo>
                  <a:pt x="128588" y="287638"/>
                  <a:pt x="131233" y="288925"/>
                  <a:pt x="135202" y="288925"/>
                </a:cubicBezTo>
                <a:cubicBezTo>
                  <a:pt x="136525" y="288925"/>
                  <a:pt x="137848" y="288925"/>
                  <a:pt x="139171" y="287638"/>
                </a:cubicBezTo>
                <a:cubicBezTo>
                  <a:pt x="139171" y="287638"/>
                  <a:pt x="139171" y="287638"/>
                  <a:pt x="202671" y="254172"/>
                </a:cubicBezTo>
                <a:cubicBezTo>
                  <a:pt x="200025" y="250310"/>
                  <a:pt x="196057" y="246449"/>
                  <a:pt x="194734" y="241300"/>
                </a:cubicBezTo>
                <a:close/>
                <a:moveTo>
                  <a:pt x="77894" y="230187"/>
                </a:moveTo>
                <a:cubicBezTo>
                  <a:pt x="77894" y="230187"/>
                  <a:pt x="77894" y="230187"/>
                  <a:pt x="71544" y="234156"/>
                </a:cubicBezTo>
                <a:cubicBezTo>
                  <a:pt x="71544" y="234156"/>
                  <a:pt x="71544" y="234156"/>
                  <a:pt x="66464" y="236802"/>
                </a:cubicBezTo>
                <a:cubicBezTo>
                  <a:pt x="62654" y="239448"/>
                  <a:pt x="61384" y="244739"/>
                  <a:pt x="62654" y="248708"/>
                </a:cubicBezTo>
                <a:cubicBezTo>
                  <a:pt x="62654" y="248708"/>
                  <a:pt x="62654" y="248708"/>
                  <a:pt x="63924" y="250031"/>
                </a:cubicBezTo>
                <a:cubicBezTo>
                  <a:pt x="65194" y="252677"/>
                  <a:pt x="67734" y="254000"/>
                  <a:pt x="71544" y="254000"/>
                </a:cubicBezTo>
                <a:cubicBezTo>
                  <a:pt x="72814" y="254000"/>
                  <a:pt x="74084" y="254000"/>
                  <a:pt x="75354" y="254000"/>
                </a:cubicBezTo>
                <a:cubicBezTo>
                  <a:pt x="75354" y="254000"/>
                  <a:pt x="75354" y="254000"/>
                  <a:pt x="80434" y="250031"/>
                </a:cubicBezTo>
                <a:cubicBezTo>
                  <a:pt x="80434" y="250031"/>
                  <a:pt x="80434" y="250031"/>
                  <a:pt x="86784" y="247385"/>
                </a:cubicBezTo>
                <a:cubicBezTo>
                  <a:pt x="86784" y="247385"/>
                  <a:pt x="86784" y="247385"/>
                  <a:pt x="77894" y="230187"/>
                </a:cubicBezTo>
                <a:close/>
                <a:moveTo>
                  <a:pt x="61067" y="198437"/>
                </a:moveTo>
                <a:cubicBezTo>
                  <a:pt x="61067" y="198437"/>
                  <a:pt x="61067" y="198437"/>
                  <a:pt x="54187" y="202604"/>
                </a:cubicBezTo>
                <a:cubicBezTo>
                  <a:pt x="52811" y="202604"/>
                  <a:pt x="51436" y="205382"/>
                  <a:pt x="50060" y="206771"/>
                </a:cubicBezTo>
                <a:cubicBezTo>
                  <a:pt x="48684" y="209550"/>
                  <a:pt x="50060" y="212328"/>
                  <a:pt x="51436" y="215106"/>
                </a:cubicBezTo>
                <a:cubicBezTo>
                  <a:pt x="52811" y="217884"/>
                  <a:pt x="55563" y="220662"/>
                  <a:pt x="59691" y="220662"/>
                </a:cubicBezTo>
                <a:cubicBezTo>
                  <a:pt x="61067" y="220662"/>
                  <a:pt x="62443" y="220662"/>
                  <a:pt x="63818" y="219273"/>
                </a:cubicBezTo>
                <a:cubicBezTo>
                  <a:pt x="63818" y="219273"/>
                  <a:pt x="63818" y="219273"/>
                  <a:pt x="69322" y="216495"/>
                </a:cubicBezTo>
                <a:cubicBezTo>
                  <a:pt x="69322" y="216495"/>
                  <a:pt x="69322" y="216495"/>
                  <a:pt x="61067" y="198437"/>
                </a:cubicBezTo>
                <a:close/>
                <a:moveTo>
                  <a:pt x="141011" y="42862"/>
                </a:moveTo>
                <a:cubicBezTo>
                  <a:pt x="141011" y="42862"/>
                  <a:pt x="141011" y="42862"/>
                  <a:pt x="29634" y="103643"/>
                </a:cubicBezTo>
                <a:cubicBezTo>
                  <a:pt x="29634" y="103643"/>
                  <a:pt x="29634" y="103643"/>
                  <a:pt x="116115" y="263525"/>
                </a:cubicBezTo>
                <a:cubicBezTo>
                  <a:pt x="116115" y="263525"/>
                  <a:pt x="116115" y="263525"/>
                  <a:pt x="190803" y="222564"/>
                </a:cubicBezTo>
                <a:cubicBezTo>
                  <a:pt x="190803" y="215957"/>
                  <a:pt x="190803" y="208029"/>
                  <a:pt x="193424" y="198780"/>
                </a:cubicBezTo>
                <a:cubicBezTo>
                  <a:pt x="193424" y="197458"/>
                  <a:pt x="193424" y="197458"/>
                  <a:pt x="193424" y="197458"/>
                </a:cubicBezTo>
                <a:cubicBezTo>
                  <a:pt x="194734" y="194816"/>
                  <a:pt x="194734" y="190852"/>
                  <a:pt x="194734" y="189530"/>
                </a:cubicBezTo>
                <a:cubicBezTo>
                  <a:pt x="193424" y="188209"/>
                  <a:pt x="190803" y="186888"/>
                  <a:pt x="185562" y="186888"/>
                </a:cubicBezTo>
                <a:cubicBezTo>
                  <a:pt x="176389" y="188209"/>
                  <a:pt x="159355" y="185566"/>
                  <a:pt x="152804" y="167068"/>
                </a:cubicBezTo>
                <a:cubicBezTo>
                  <a:pt x="147562" y="153854"/>
                  <a:pt x="158045" y="139319"/>
                  <a:pt x="177700" y="130070"/>
                </a:cubicBezTo>
                <a:cubicBezTo>
                  <a:pt x="180320" y="128749"/>
                  <a:pt x="182941" y="127428"/>
                  <a:pt x="185562" y="126106"/>
                </a:cubicBezTo>
                <a:cubicBezTo>
                  <a:pt x="185562" y="126106"/>
                  <a:pt x="185562" y="126106"/>
                  <a:pt x="141011" y="42862"/>
                </a:cubicBezTo>
                <a:close/>
                <a:moveTo>
                  <a:pt x="120699" y="17462"/>
                </a:moveTo>
                <a:cubicBezTo>
                  <a:pt x="119382" y="17462"/>
                  <a:pt x="118065" y="18785"/>
                  <a:pt x="116748" y="18785"/>
                </a:cubicBezTo>
                <a:cubicBezTo>
                  <a:pt x="116748" y="18785"/>
                  <a:pt x="116748" y="18785"/>
                  <a:pt x="20614" y="70379"/>
                </a:cubicBezTo>
                <a:cubicBezTo>
                  <a:pt x="17980" y="71702"/>
                  <a:pt x="16663" y="74348"/>
                  <a:pt x="16663" y="75671"/>
                </a:cubicBezTo>
                <a:cubicBezTo>
                  <a:pt x="15346" y="78317"/>
                  <a:pt x="15346" y="80962"/>
                  <a:pt x="16663" y="82285"/>
                </a:cubicBezTo>
                <a:cubicBezTo>
                  <a:pt x="16663" y="82285"/>
                  <a:pt x="16663" y="82285"/>
                  <a:pt x="20614" y="88900"/>
                </a:cubicBezTo>
                <a:cubicBezTo>
                  <a:pt x="20614" y="88900"/>
                  <a:pt x="20614" y="88900"/>
                  <a:pt x="131234" y="29368"/>
                </a:cubicBezTo>
                <a:cubicBezTo>
                  <a:pt x="131234" y="29368"/>
                  <a:pt x="131234" y="29368"/>
                  <a:pt x="128600" y="22754"/>
                </a:cubicBezTo>
                <a:cubicBezTo>
                  <a:pt x="125966" y="20108"/>
                  <a:pt x="123332" y="17462"/>
                  <a:pt x="120699" y="17462"/>
                </a:cubicBezTo>
                <a:close/>
                <a:moveTo>
                  <a:pt x="192839" y="5790"/>
                </a:moveTo>
                <a:cubicBezTo>
                  <a:pt x="198107" y="5790"/>
                  <a:pt x="202058" y="9712"/>
                  <a:pt x="202058" y="13634"/>
                </a:cubicBezTo>
                <a:cubicBezTo>
                  <a:pt x="202058" y="13634"/>
                  <a:pt x="202058" y="13634"/>
                  <a:pt x="202058" y="17556"/>
                </a:cubicBezTo>
                <a:cubicBezTo>
                  <a:pt x="224445" y="3175"/>
                  <a:pt x="256051" y="5790"/>
                  <a:pt x="275805" y="26707"/>
                </a:cubicBezTo>
                <a:cubicBezTo>
                  <a:pt x="299509" y="50240"/>
                  <a:pt x="299509" y="88153"/>
                  <a:pt x="275805" y="111685"/>
                </a:cubicBezTo>
                <a:cubicBezTo>
                  <a:pt x="274488" y="114300"/>
                  <a:pt x="271854" y="114300"/>
                  <a:pt x="270537" y="114300"/>
                </a:cubicBezTo>
                <a:cubicBezTo>
                  <a:pt x="267903" y="114300"/>
                  <a:pt x="265269" y="114300"/>
                  <a:pt x="263953" y="111685"/>
                </a:cubicBezTo>
                <a:cubicBezTo>
                  <a:pt x="260002" y="109071"/>
                  <a:pt x="260002" y="102534"/>
                  <a:pt x="263953" y="99919"/>
                </a:cubicBezTo>
                <a:cubicBezTo>
                  <a:pt x="281072" y="82924"/>
                  <a:pt x="281072" y="55469"/>
                  <a:pt x="263953" y="38474"/>
                </a:cubicBezTo>
                <a:cubicBezTo>
                  <a:pt x="256051" y="30629"/>
                  <a:pt x="244199" y="26707"/>
                  <a:pt x="233664" y="26707"/>
                </a:cubicBezTo>
                <a:cubicBezTo>
                  <a:pt x="225762" y="26707"/>
                  <a:pt x="219178" y="28015"/>
                  <a:pt x="213910" y="30629"/>
                </a:cubicBezTo>
                <a:cubicBezTo>
                  <a:pt x="213910" y="30629"/>
                  <a:pt x="213910" y="30629"/>
                  <a:pt x="217861" y="30629"/>
                </a:cubicBezTo>
                <a:cubicBezTo>
                  <a:pt x="223128" y="30629"/>
                  <a:pt x="227079" y="34551"/>
                  <a:pt x="227079" y="39781"/>
                </a:cubicBezTo>
                <a:cubicBezTo>
                  <a:pt x="227079" y="45010"/>
                  <a:pt x="223128" y="48932"/>
                  <a:pt x="217861" y="48932"/>
                </a:cubicBezTo>
                <a:cubicBezTo>
                  <a:pt x="217861" y="48932"/>
                  <a:pt x="217861" y="48932"/>
                  <a:pt x="192839" y="48932"/>
                </a:cubicBezTo>
                <a:cubicBezTo>
                  <a:pt x="187572" y="48932"/>
                  <a:pt x="183621" y="45010"/>
                  <a:pt x="183621" y="39781"/>
                </a:cubicBezTo>
                <a:cubicBezTo>
                  <a:pt x="183621" y="39781"/>
                  <a:pt x="183621" y="39781"/>
                  <a:pt x="183621" y="13634"/>
                </a:cubicBezTo>
                <a:cubicBezTo>
                  <a:pt x="183621" y="9712"/>
                  <a:pt x="187572" y="5790"/>
                  <a:pt x="192839" y="5790"/>
                </a:cubicBezTo>
                <a:close/>
                <a:moveTo>
                  <a:pt x="121837" y="0"/>
                </a:moveTo>
                <a:cubicBezTo>
                  <a:pt x="131047" y="0"/>
                  <a:pt x="140258" y="5259"/>
                  <a:pt x="144205" y="13146"/>
                </a:cubicBezTo>
                <a:cubicBezTo>
                  <a:pt x="144205" y="13146"/>
                  <a:pt x="144205" y="13146"/>
                  <a:pt x="203415" y="120948"/>
                </a:cubicBezTo>
                <a:cubicBezTo>
                  <a:pt x="215257" y="118318"/>
                  <a:pt x="227099" y="119633"/>
                  <a:pt x="236309" y="123577"/>
                </a:cubicBezTo>
                <a:cubicBezTo>
                  <a:pt x="248151" y="128836"/>
                  <a:pt x="257361" y="139353"/>
                  <a:pt x="262624" y="153814"/>
                </a:cubicBezTo>
                <a:cubicBezTo>
                  <a:pt x="263940" y="155129"/>
                  <a:pt x="263940" y="157758"/>
                  <a:pt x="265256" y="160387"/>
                </a:cubicBezTo>
                <a:cubicBezTo>
                  <a:pt x="277098" y="191939"/>
                  <a:pt x="291571" y="236637"/>
                  <a:pt x="274466" y="281335"/>
                </a:cubicBezTo>
                <a:cubicBezTo>
                  <a:pt x="273150" y="285279"/>
                  <a:pt x="269203" y="286593"/>
                  <a:pt x="266572" y="286593"/>
                </a:cubicBezTo>
                <a:cubicBezTo>
                  <a:pt x="265256" y="286593"/>
                  <a:pt x="263940" y="286593"/>
                  <a:pt x="262624" y="286593"/>
                </a:cubicBezTo>
                <a:cubicBezTo>
                  <a:pt x="258677" y="285279"/>
                  <a:pt x="256045" y="280020"/>
                  <a:pt x="257361" y="274762"/>
                </a:cubicBezTo>
                <a:cubicBezTo>
                  <a:pt x="273150" y="235322"/>
                  <a:pt x="259993" y="197197"/>
                  <a:pt x="248151" y="165646"/>
                </a:cubicBezTo>
                <a:cubicBezTo>
                  <a:pt x="248151" y="164331"/>
                  <a:pt x="246835" y="161702"/>
                  <a:pt x="246835" y="159072"/>
                </a:cubicBezTo>
                <a:cubicBezTo>
                  <a:pt x="242888" y="149870"/>
                  <a:pt x="237625" y="143297"/>
                  <a:pt x="229730" y="139353"/>
                </a:cubicBezTo>
                <a:cubicBezTo>
                  <a:pt x="219204" y="135409"/>
                  <a:pt x="203415" y="136723"/>
                  <a:pt x="184994" y="145926"/>
                </a:cubicBezTo>
                <a:cubicBezTo>
                  <a:pt x="178415" y="148555"/>
                  <a:pt x="167889" y="156443"/>
                  <a:pt x="170520" y="161702"/>
                </a:cubicBezTo>
                <a:cubicBezTo>
                  <a:pt x="173152" y="170904"/>
                  <a:pt x="183678" y="169590"/>
                  <a:pt x="184994" y="169590"/>
                </a:cubicBezTo>
                <a:cubicBezTo>
                  <a:pt x="196836" y="169590"/>
                  <a:pt x="204731" y="172219"/>
                  <a:pt x="209994" y="180107"/>
                </a:cubicBezTo>
                <a:cubicBezTo>
                  <a:pt x="215257" y="189309"/>
                  <a:pt x="212625" y="199827"/>
                  <a:pt x="211309" y="202456"/>
                </a:cubicBezTo>
                <a:cubicBezTo>
                  <a:pt x="206046" y="226120"/>
                  <a:pt x="211309" y="241895"/>
                  <a:pt x="227099" y="251098"/>
                </a:cubicBezTo>
                <a:cubicBezTo>
                  <a:pt x="231046" y="252413"/>
                  <a:pt x="233677" y="257671"/>
                  <a:pt x="231046" y="262930"/>
                </a:cubicBezTo>
                <a:cubicBezTo>
                  <a:pt x="228414" y="266874"/>
                  <a:pt x="223151" y="268188"/>
                  <a:pt x="219204" y="266874"/>
                </a:cubicBezTo>
                <a:cubicBezTo>
                  <a:pt x="219204" y="265559"/>
                  <a:pt x="219204" y="265559"/>
                  <a:pt x="217888" y="265559"/>
                </a:cubicBezTo>
                <a:cubicBezTo>
                  <a:pt x="217888" y="265559"/>
                  <a:pt x="217888" y="265559"/>
                  <a:pt x="154731" y="299740"/>
                </a:cubicBezTo>
                <a:cubicBezTo>
                  <a:pt x="158679" y="306313"/>
                  <a:pt x="166573" y="315516"/>
                  <a:pt x="175783" y="319460"/>
                </a:cubicBezTo>
                <a:cubicBezTo>
                  <a:pt x="179731" y="322089"/>
                  <a:pt x="182362" y="327347"/>
                  <a:pt x="179731" y="331291"/>
                </a:cubicBezTo>
                <a:cubicBezTo>
                  <a:pt x="178415" y="335235"/>
                  <a:pt x="175783" y="336550"/>
                  <a:pt x="171836" y="336550"/>
                </a:cubicBezTo>
                <a:cubicBezTo>
                  <a:pt x="170520" y="336550"/>
                  <a:pt x="169205" y="336550"/>
                  <a:pt x="167889" y="335235"/>
                </a:cubicBezTo>
                <a:cubicBezTo>
                  <a:pt x="153415" y="328662"/>
                  <a:pt x="142889" y="314201"/>
                  <a:pt x="137626" y="306313"/>
                </a:cubicBezTo>
                <a:cubicBezTo>
                  <a:pt x="137626" y="306313"/>
                  <a:pt x="136311" y="306313"/>
                  <a:pt x="136311" y="306313"/>
                </a:cubicBezTo>
                <a:cubicBezTo>
                  <a:pt x="127100" y="306313"/>
                  <a:pt x="117890" y="302369"/>
                  <a:pt x="112627" y="294481"/>
                </a:cubicBezTo>
                <a:cubicBezTo>
                  <a:pt x="112627" y="294481"/>
                  <a:pt x="112627" y="294481"/>
                  <a:pt x="107364" y="297111"/>
                </a:cubicBezTo>
                <a:cubicBezTo>
                  <a:pt x="103416" y="299740"/>
                  <a:pt x="98153" y="301055"/>
                  <a:pt x="94206" y="301055"/>
                </a:cubicBezTo>
                <a:cubicBezTo>
                  <a:pt x="84996" y="301055"/>
                  <a:pt x="75785" y="295796"/>
                  <a:pt x="70522" y="286593"/>
                </a:cubicBezTo>
                <a:cubicBezTo>
                  <a:pt x="70522" y="286593"/>
                  <a:pt x="70522" y="286593"/>
                  <a:pt x="70522" y="285279"/>
                </a:cubicBezTo>
                <a:cubicBezTo>
                  <a:pt x="67891" y="281335"/>
                  <a:pt x="66575" y="276076"/>
                  <a:pt x="67891" y="272132"/>
                </a:cubicBezTo>
                <a:cubicBezTo>
                  <a:pt x="58680" y="270818"/>
                  <a:pt x="52102" y="265559"/>
                  <a:pt x="48154" y="257671"/>
                </a:cubicBezTo>
                <a:cubicBezTo>
                  <a:pt x="48154" y="257671"/>
                  <a:pt x="48154" y="257671"/>
                  <a:pt x="48154" y="256356"/>
                </a:cubicBezTo>
                <a:cubicBezTo>
                  <a:pt x="42891" y="249783"/>
                  <a:pt x="42891" y="240581"/>
                  <a:pt x="46838" y="234007"/>
                </a:cubicBezTo>
                <a:cubicBezTo>
                  <a:pt x="42891" y="231378"/>
                  <a:pt x="38944" y="227434"/>
                  <a:pt x="36312" y="223490"/>
                </a:cubicBezTo>
                <a:cubicBezTo>
                  <a:pt x="36312" y="223490"/>
                  <a:pt x="36312" y="223490"/>
                  <a:pt x="36312" y="222176"/>
                </a:cubicBezTo>
                <a:cubicBezTo>
                  <a:pt x="32365" y="215602"/>
                  <a:pt x="32365" y="209029"/>
                  <a:pt x="33681" y="202456"/>
                </a:cubicBezTo>
                <a:cubicBezTo>
                  <a:pt x="36312" y="195883"/>
                  <a:pt x="40260" y="189309"/>
                  <a:pt x="46838" y="186680"/>
                </a:cubicBezTo>
                <a:cubicBezTo>
                  <a:pt x="46838" y="186680"/>
                  <a:pt x="46838" y="186680"/>
                  <a:pt x="53417" y="182736"/>
                </a:cubicBezTo>
                <a:cubicBezTo>
                  <a:pt x="53417" y="182736"/>
                  <a:pt x="53417" y="182736"/>
                  <a:pt x="3418" y="90711"/>
                </a:cubicBezTo>
                <a:cubicBezTo>
                  <a:pt x="-529" y="84138"/>
                  <a:pt x="-529" y="77564"/>
                  <a:pt x="787" y="70991"/>
                </a:cubicBezTo>
                <a:cubicBezTo>
                  <a:pt x="3418" y="63103"/>
                  <a:pt x="7365" y="57845"/>
                  <a:pt x="13944" y="55215"/>
                </a:cubicBezTo>
                <a:cubicBezTo>
                  <a:pt x="13944" y="55215"/>
                  <a:pt x="13944" y="55215"/>
                  <a:pt x="108679" y="2629"/>
                </a:cubicBezTo>
                <a:cubicBezTo>
                  <a:pt x="112627" y="1315"/>
                  <a:pt x="116574" y="0"/>
                  <a:pt x="121837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92500" lnSpcReduction="1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23" name="iṧľíďê"/>
          <p:cNvGrpSpPr/>
          <p:nvPr/>
        </p:nvGrpSpPr>
        <p:grpSpPr>
          <a:xfrm rot="3559864">
            <a:off x="4811301" y="2495859"/>
            <a:ext cx="1621059" cy="2129698"/>
            <a:chOff x="1959547" y="1858075"/>
            <a:chExt cx="1487487" cy="1954213"/>
          </a:xfrm>
        </p:grpSpPr>
        <p:sp>
          <p:nvSpPr>
            <p:cNvPr id="28" name="ïṡ1iďè"/>
            <p:cNvSpPr/>
            <p:nvPr/>
          </p:nvSpPr>
          <p:spPr bwMode="auto">
            <a:xfrm>
              <a:off x="2275459" y="2637538"/>
              <a:ext cx="1171575" cy="1174750"/>
            </a:xfrm>
            <a:custGeom>
              <a:avLst/>
              <a:gdLst>
                <a:gd name="T0" fmla="*/ 52 w 104"/>
                <a:gd name="T1" fmla="*/ 0 h 104"/>
                <a:gd name="T2" fmla="*/ 0 w 104"/>
                <a:gd name="T3" fmla="*/ 52 h 104"/>
                <a:gd name="T4" fmla="*/ 52 w 104"/>
                <a:gd name="T5" fmla="*/ 104 h 104"/>
                <a:gd name="T6" fmla="*/ 104 w 104"/>
                <a:gd name="T7" fmla="*/ 52 h 104"/>
                <a:gd name="T8" fmla="*/ 52 w 104"/>
                <a:gd name="T9" fmla="*/ 0 h 104"/>
                <a:gd name="T10" fmla="*/ 52 w 104"/>
                <a:gd name="T11" fmla="*/ 81 h 104"/>
                <a:gd name="T12" fmla="*/ 23 w 104"/>
                <a:gd name="T13" fmla="*/ 52 h 104"/>
                <a:gd name="T14" fmla="*/ 52 w 104"/>
                <a:gd name="T15" fmla="*/ 23 h 104"/>
                <a:gd name="T16" fmla="*/ 81 w 104"/>
                <a:gd name="T17" fmla="*/ 52 h 104"/>
                <a:gd name="T18" fmla="*/ 52 w 104"/>
                <a:gd name="T19" fmla="*/ 8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04">
                  <a:moveTo>
                    <a:pt x="52" y="0"/>
                  </a:moveTo>
                  <a:cubicBezTo>
                    <a:pt x="23" y="0"/>
                    <a:pt x="0" y="23"/>
                    <a:pt x="0" y="52"/>
                  </a:cubicBezTo>
                  <a:cubicBezTo>
                    <a:pt x="0" y="81"/>
                    <a:pt x="23" y="104"/>
                    <a:pt x="52" y="104"/>
                  </a:cubicBezTo>
                  <a:cubicBezTo>
                    <a:pt x="81" y="104"/>
                    <a:pt x="104" y="81"/>
                    <a:pt x="104" y="52"/>
                  </a:cubicBezTo>
                  <a:cubicBezTo>
                    <a:pt x="104" y="23"/>
                    <a:pt x="81" y="0"/>
                    <a:pt x="52" y="0"/>
                  </a:cubicBezTo>
                  <a:close/>
                  <a:moveTo>
                    <a:pt x="52" y="81"/>
                  </a:moveTo>
                  <a:cubicBezTo>
                    <a:pt x="36" y="81"/>
                    <a:pt x="23" y="68"/>
                    <a:pt x="23" y="52"/>
                  </a:cubicBezTo>
                  <a:cubicBezTo>
                    <a:pt x="23" y="36"/>
                    <a:pt x="36" y="23"/>
                    <a:pt x="52" y="23"/>
                  </a:cubicBezTo>
                  <a:cubicBezTo>
                    <a:pt x="68" y="23"/>
                    <a:pt x="81" y="36"/>
                    <a:pt x="81" y="52"/>
                  </a:cubicBezTo>
                  <a:cubicBezTo>
                    <a:pt x="81" y="68"/>
                    <a:pt x="68" y="81"/>
                    <a:pt x="52" y="81"/>
                  </a:cubicBezTo>
                  <a:close/>
                </a:path>
              </a:pathLst>
            </a:cu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iṣľîďé"/>
            <p:cNvSpPr/>
            <p:nvPr/>
          </p:nvSpPr>
          <p:spPr bwMode="auto">
            <a:xfrm>
              <a:off x="2388172" y="2739138"/>
              <a:ext cx="539750" cy="439738"/>
            </a:xfrm>
            <a:custGeom>
              <a:avLst/>
              <a:gdLst>
                <a:gd name="T0" fmla="*/ 45 w 48"/>
                <a:gd name="T1" fmla="*/ 0 h 39"/>
                <a:gd name="T2" fmla="*/ 45 w 48"/>
                <a:gd name="T3" fmla="*/ 0 h 39"/>
                <a:gd name="T4" fmla="*/ 42 w 48"/>
                <a:gd name="T5" fmla="*/ 0 h 39"/>
                <a:gd name="T6" fmla="*/ 0 w 48"/>
                <a:gd name="T7" fmla="*/ 39 h 39"/>
                <a:gd name="T8" fmla="*/ 4 w 48"/>
                <a:gd name="T9" fmla="*/ 39 h 39"/>
                <a:gd name="T10" fmla="*/ 42 w 48"/>
                <a:gd name="T11" fmla="*/ 5 h 39"/>
                <a:gd name="T12" fmla="*/ 45 w 48"/>
                <a:gd name="T13" fmla="*/ 5 h 39"/>
                <a:gd name="T14" fmla="*/ 45 w 48"/>
                <a:gd name="T15" fmla="*/ 5 h 39"/>
                <a:gd name="T16" fmla="*/ 48 w 48"/>
                <a:gd name="T17" fmla="*/ 2 h 39"/>
                <a:gd name="T18" fmla="*/ 45 w 48"/>
                <a:gd name="T1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39"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43" y="0"/>
                    <a:pt x="42" y="0"/>
                  </a:cubicBezTo>
                  <a:cubicBezTo>
                    <a:pt x="20" y="0"/>
                    <a:pt x="2" y="17"/>
                    <a:pt x="0" y="39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6" y="20"/>
                    <a:pt x="22" y="5"/>
                    <a:pt x="42" y="5"/>
                  </a:cubicBezTo>
                  <a:cubicBezTo>
                    <a:pt x="43" y="5"/>
                    <a:pt x="44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7" y="5"/>
                    <a:pt x="48" y="4"/>
                    <a:pt x="48" y="2"/>
                  </a:cubicBezTo>
                  <a:cubicBezTo>
                    <a:pt x="48" y="1"/>
                    <a:pt x="47" y="0"/>
                    <a:pt x="45" y="0"/>
                  </a:cubicBezTo>
                  <a:close/>
                </a:path>
              </a:pathLst>
            </a:cu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0" name="íšľiďè"/>
            <p:cNvSpPr/>
            <p:nvPr/>
          </p:nvSpPr>
          <p:spPr bwMode="auto">
            <a:xfrm>
              <a:off x="1959547" y="1858075"/>
              <a:ext cx="877888" cy="1490663"/>
            </a:xfrm>
            <a:custGeom>
              <a:avLst/>
              <a:gdLst>
                <a:gd name="T0" fmla="*/ 74 w 78"/>
                <a:gd name="T1" fmla="*/ 30 h 132"/>
                <a:gd name="T2" fmla="*/ 46 w 78"/>
                <a:gd name="T3" fmla="*/ 3 h 132"/>
                <a:gd name="T4" fmla="*/ 39 w 78"/>
                <a:gd name="T5" fmla="*/ 0 h 132"/>
                <a:gd name="T6" fmla="*/ 32 w 78"/>
                <a:gd name="T7" fmla="*/ 3 h 132"/>
                <a:gd name="T8" fmla="*/ 4 w 78"/>
                <a:gd name="T9" fmla="*/ 30 h 132"/>
                <a:gd name="T10" fmla="*/ 4 w 78"/>
                <a:gd name="T11" fmla="*/ 45 h 132"/>
                <a:gd name="T12" fmla="*/ 19 w 78"/>
                <a:gd name="T13" fmla="*/ 45 h 132"/>
                <a:gd name="T14" fmla="*/ 29 w 78"/>
                <a:gd name="T15" fmla="*/ 34 h 132"/>
                <a:gd name="T16" fmla="*/ 29 w 78"/>
                <a:gd name="T17" fmla="*/ 121 h 132"/>
                <a:gd name="T18" fmla="*/ 39 w 78"/>
                <a:gd name="T19" fmla="*/ 132 h 132"/>
                <a:gd name="T20" fmla="*/ 49 w 78"/>
                <a:gd name="T21" fmla="*/ 121 h 132"/>
                <a:gd name="T22" fmla="*/ 49 w 78"/>
                <a:gd name="T23" fmla="*/ 34 h 132"/>
                <a:gd name="T24" fmla="*/ 60 w 78"/>
                <a:gd name="T25" fmla="*/ 45 h 132"/>
                <a:gd name="T26" fmla="*/ 74 w 78"/>
                <a:gd name="T27" fmla="*/ 45 h 132"/>
                <a:gd name="T28" fmla="*/ 74 w 78"/>
                <a:gd name="T29" fmla="*/ 3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132">
                  <a:moveTo>
                    <a:pt x="74" y="30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4" y="1"/>
                    <a:pt x="42" y="0"/>
                    <a:pt x="39" y="0"/>
                  </a:cubicBezTo>
                  <a:cubicBezTo>
                    <a:pt x="37" y="0"/>
                    <a:pt x="34" y="1"/>
                    <a:pt x="32" y="3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4"/>
                    <a:pt x="0" y="41"/>
                    <a:pt x="4" y="45"/>
                  </a:cubicBezTo>
                  <a:cubicBezTo>
                    <a:pt x="8" y="49"/>
                    <a:pt x="15" y="49"/>
                    <a:pt x="19" y="45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121"/>
                    <a:pt x="29" y="121"/>
                    <a:pt x="29" y="121"/>
                  </a:cubicBezTo>
                  <a:cubicBezTo>
                    <a:pt x="29" y="127"/>
                    <a:pt x="34" y="132"/>
                    <a:pt x="39" y="132"/>
                  </a:cubicBezTo>
                  <a:cubicBezTo>
                    <a:pt x="45" y="132"/>
                    <a:pt x="49" y="127"/>
                    <a:pt x="49" y="12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4" y="49"/>
                    <a:pt x="70" y="49"/>
                    <a:pt x="74" y="45"/>
                  </a:cubicBezTo>
                  <a:cubicBezTo>
                    <a:pt x="78" y="41"/>
                    <a:pt x="78" y="34"/>
                    <a:pt x="74" y="30"/>
                  </a:cubicBezTo>
                  <a:close/>
                </a:path>
              </a:pathLst>
            </a:cu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ïśľíḓe"/>
          <p:cNvGrpSpPr/>
          <p:nvPr/>
        </p:nvGrpSpPr>
        <p:grpSpPr>
          <a:xfrm rot="3559864" flipH="1" flipV="1">
            <a:off x="5751375" y="3267842"/>
            <a:ext cx="1621059" cy="2129698"/>
            <a:chOff x="1959547" y="1858075"/>
            <a:chExt cx="1487487" cy="1954213"/>
          </a:xfrm>
        </p:grpSpPr>
        <p:sp>
          <p:nvSpPr>
            <p:cNvPr id="25" name="íṥḷíḓè"/>
            <p:cNvSpPr/>
            <p:nvPr/>
          </p:nvSpPr>
          <p:spPr bwMode="auto">
            <a:xfrm>
              <a:off x="2275459" y="2637538"/>
              <a:ext cx="1171575" cy="1174750"/>
            </a:xfrm>
            <a:custGeom>
              <a:avLst/>
              <a:gdLst>
                <a:gd name="T0" fmla="*/ 52 w 104"/>
                <a:gd name="T1" fmla="*/ 0 h 104"/>
                <a:gd name="T2" fmla="*/ 0 w 104"/>
                <a:gd name="T3" fmla="*/ 52 h 104"/>
                <a:gd name="T4" fmla="*/ 52 w 104"/>
                <a:gd name="T5" fmla="*/ 104 h 104"/>
                <a:gd name="T6" fmla="*/ 104 w 104"/>
                <a:gd name="T7" fmla="*/ 52 h 104"/>
                <a:gd name="T8" fmla="*/ 52 w 104"/>
                <a:gd name="T9" fmla="*/ 0 h 104"/>
                <a:gd name="T10" fmla="*/ 52 w 104"/>
                <a:gd name="T11" fmla="*/ 81 h 104"/>
                <a:gd name="T12" fmla="*/ 23 w 104"/>
                <a:gd name="T13" fmla="*/ 52 h 104"/>
                <a:gd name="T14" fmla="*/ 52 w 104"/>
                <a:gd name="T15" fmla="*/ 23 h 104"/>
                <a:gd name="T16" fmla="*/ 81 w 104"/>
                <a:gd name="T17" fmla="*/ 52 h 104"/>
                <a:gd name="T18" fmla="*/ 52 w 104"/>
                <a:gd name="T19" fmla="*/ 8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04">
                  <a:moveTo>
                    <a:pt x="52" y="0"/>
                  </a:moveTo>
                  <a:cubicBezTo>
                    <a:pt x="23" y="0"/>
                    <a:pt x="0" y="23"/>
                    <a:pt x="0" y="52"/>
                  </a:cubicBezTo>
                  <a:cubicBezTo>
                    <a:pt x="0" y="81"/>
                    <a:pt x="23" y="104"/>
                    <a:pt x="52" y="104"/>
                  </a:cubicBezTo>
                  <a:cubicBezTo>
                    <a:pt x="81" y="104"/>
                    <a:pt x="104" y="81"/>
                    <a:pt x="104" y="52"/>
                  </a:cubicBezTo>
                  <a:cubicBezTo>
                    <a:pt x="104" y="23"/>
                    <a:pt x="81" y="0"/>
                    <a:pt x="52" y="0"/>
                  </a:cubicBezTo>
                  <a:close/>
                  <a:moveTo>
                    <a:pt x="52" y="81"/>
                  </a:moveTo>
                  <a:cubicBezTo>
                    <a:pt x="36" y="81"/>
                    <a:pt x="23" y="68"/>
                    <a:pt x="23" y="52"/>
                  </a:cubicBezTo>
                  <a:cubicBezTo>
                    <a:pt x="23" y="36"/>
                    <a:pt x="36" y="23"/>
                    <a:pt x="52" y="23"/>
                  </a:cubicBezTo>
                  <a:cubicBezTo>
                    <a:pt x="68" y="23"/>
                    <a:pt x="81" y="36"/>
                    <a:pt x="81" y="52"/>
                  </a:cubicBezTo>
                  <a:cubicBezTo>
                    <a:pt x="81" y="68"/>
                    <a:pt x="68" y="81"/>
                    <a:pt x="52" y="81"/>
                  </a:cubicBezTo>
                  <a:close/>
                </a:path>
              </a:pathLst>
            </a:cu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6" name="išļiḍé"/>
            <p:cNvSpPr/>
            <p:nvPr/>
          </p:nvSpPr>
          <p:spPr bwMode="auto">
            <a:xfrm>
              <a:off x="2388172" y="2739138"/>
              <a:ext cx="539750" cy="439738"/>
            </a:xfrm>
            <a:custGeom>
              <a:avLst/>
              <a:gdLst>
                <a:gd name="T0" fmla="*/ 45 w 48"/>
                <a:gd name="T1" fmla="*/ 0 h 39"/>
                <a:gd name="T2" fmla="*/ 45 w 48"/>
                <a:gd name="T3" fmla="*/ 0 h 39"/>
                <a:gd name="T4" fmla="*/ 42 w 48"/>
                <a:gd name="T5" fmla="*/ 0 h 39"/>
                <a:gd name="T6" fmla="*/ 0 w 48"/>
                <a:gd name="T7" fmla="*/ 39 h 39"/>
                <a:gd name="T8" fmla="*/ 4 w 48"/>
                <a:gd name="T9" fmla="*/ 39 h 39"/>
                <a:gd name="T10" fmla="*/ 42 w 48"/>
                <a:gd name="T11" fmla="*/ 5 h 39"/>
                <a:gd name="T12" fmla="*/ 45 w 48"/>
                <a:gd name="T13" fmla="*/ 5 h 39"/>
                <a:gd name="T14" fmla="*/ 45 w 48"/>
                <a:gd name="T15" fmla="*/ 5 h 39"/>
                <a:gd name="T16" fmla="*/ 48 w 48"/>
                <a:gd name="T17" fmla="*/ 2 h 39"/>
                <a:gd name="T18" fmla="*/ 45 w 48"/>
                <a:gd name="T1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39"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43" y="0"/>
                    <a:pt x="42" y="0"/>
                  </a:cubicBezTo>
                  <a:cubicBezTo>
                    <a:pt x="20" y="0"/>
                    <a:pt x="2" y="17"/>
                    <a:pt x="0" y="39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6" y="20"/>
                    <a:pt x="22" y="5"/>
                    <a:pt x="42" y="5"/>
                  </a:cubicBezTo>
                  <a:cubicBezTo>
                    <a:pt x="43" y="5"/>
                    <a:pt x="44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7" y="5"/>
                    <a:pt x="48" y="4"/>
                    <a:pt x="48" y="2"/>
                  </a:cubicBezTo>
                  <a:cubicBezTo>
                    <a:pt x="48" y="1"/>
                    <a:pt x="47" y="0"/>
                    <a:pt x="45" y="0"/>
                  </a:cubicBezTo>
                  <a:close/>
                </a:path>
              </a:pathLst>
            </a:cu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ïsļíḍé"/>
            <p:cNvSpPr/>
            <p:nvPr/>
          </p:nvSpPr>
          <p:spPr bwMode="auto">
            <a:xfrm>
              <a:off x="1959547" y="1858075"/>
              <a:ext cx="877888" cy="1490663"/>
            </a:xfrm>
            <a:custGeom>
              <a:avLst/>
              <a:gdLst>
                <a:gd name="T0" fmla="*/ 74 w 78"/>
                <a:gd name="T1" fmla="*/ 30 h 132"/>
                <a:gd name="T2" fmla="*/ 46 w 78"/>
                <a:gd name="T3" fmla="*/ 3 h 132"/>
                <a:gd name="T4" fmla="*/ 39 w 78"/>
                <a:gd name="T5" fmla="*/ 0 h 132"/>
                <a:gd name="T6" fmla="*/ 32 w 78"/>
                <a:gd name="T7" fmla="*/ 3 h 132"/>
                <a:gd name="T8" fmla="*/ 4 w 78"/>
                <a:gd name="T9" fmla="*/ 30 h 132"/>
                <a:gd name="T10" fmla="*/ 4 w 78"/>
                <a:gd name="T11" fmla="*/ 45 h 132"/>
                <a:gd name="T12" fmla="*/ 19 w 78"/>
                <a:gd name="T13" fmla="*/ 45 h 132"/>
                <a:gd name="T14" fmla="*/ 29 w 78"/>
                <a:gd name="T15" fmla="*/ 34 h 132"/>
                <a:gd name="T16" fmla="*/ 29 w 78"/>
                <a:gd name="T17" fmla="*/ 121 h 132"/>
                <a:gd name="T18" fmla="*/ 39 w 78"/>
                <a:gd name="T19" fmla="*/ 132 h 132"/>
                <a:gd name="T20" fmla="*/ 49 w 78"/>
                <a:gd name="T21" fmla="*/ 121 h 132"/>
                <a:gd name="T22" fmla="*/ 49 w 78"/>
                <a:gd name="T23" fmla="*/ 34 h 132"/>
                <a:gd name="T24" fmla="*/ 60 w 78"/>
                <a:gd name="T25" fmla="*/ 45 h 132"/>
                <a:gd name="T26" fmla="*/ 74 w 78"/>
                <a:gd name="T27" fmla="*/ 45 h 132"/>
                <a:gd name="T28" fmla="*/ 74 w 78"/>
                <a:gd name="T29" fmla="*/ 3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132">
                  <a:moveTo>
                    <a:pt x="74" y="30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4" y="1"/>
                    <a:pt x="42" y="0"/>
                    <a:pt x="39" y="0"/>
                  </a:cubicBezTo>
                  <a:cubicBezTo>
                    <a:pt x="37" y="0"/>
                    <a:pt x="34" y="1"/>
                    <a:pt x="32" y="3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4"/>
                    <a:pt x="0" y="41"/>
                    <a:pt x="4" y="45"/>
                  </a:cubicBezTo>
                  <a:cubicBezTo>
                    <a:pt x="8" y="49"/>
                    <a:pt x="15" y="49"/>
                    <a:pt x="19" y="45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121"/>
                    <a:pt x="29" y="121"/>
                    <a:pt x="29" y="121"/>
                  </a:cubicBezTo>
                  <a:cubicBezTo>
                    <a:pt x="29" y="127"/>
                    <a:pt x="34" y="132"/>
                    <a:pt x="39" y="132"/>
                  </a:cubicBezTo>
                  <a:cubicBezTo>
                    <a:pt x="45" y="132"/>
                    <a:pt x="49" y="127"/>
                    <a:pt x="49" y="12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4" y="49"/>
                    <a:pt x="70" y="49"/>
                    <a:pt x="74" y="45"/>
                  </a:cubicBezTo>
                  <a:cubicBezTo>
                    <a:pt x="78" y="41"/>
                    <a:pt x="78" y="34"/>
                    <a:pt x="74" y="30"/>
                  </a:cubicBezTo>
                  <a:close/>
                </a:path>
              </a:pathLst>
            </a:cu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ïs1îḑê"/>
          <p:cNvSpPr txBox="1"/>
          <p:nvPr/>
        </p:nvSpPr>
        <p:spPr>
          <a:xfrm>
            <a:off x="4839873" y="3688889"/>
            <a:ext cx="1008880" cy="441805"/>
          </a:xfrm>
          <a:prstGeom prst="rect">
            <a:avLst/>
          </a:prstGeom>
          <a:noFill/>
        </p:spPr>
        <p:txBody>
          <a:bodyPr wrap="square" lIns="91440" tIns="45720" rIns="91440" bIns="45720" rtlCol="0" anchor="b">
            <a:normAutofit/>
          </a:bodyPr>
          <a:lstStyle/>
          <a:p>
            <a:pPr algn="ctr"/>
            <a:r>
              <a:rPr lang="en-US" altLang="zh-CN" sz="2000" b="1" i="1" dirty="0" smtClean="0">
                <a:solidFill>
                  <a:schemeClr val="bg1"/>
                </a:solidFill>
                <a:cs typeface="+mn-ea"/>
                <a:sym typeface="+mn-lt"/>
              </a:rPr>
              <a:t>2022</a:t>
            </a:r>
            <a:endParaRPr lang="en-US" altLang="zh-CN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ïṥḻïďê"/>
          <p:cNvSpPr txBox="1"/>
          <p:nvPr/>
        </p:nvSpPr>
        <p:spPr>
          <a:xfrm>
            <a:off x="6331334" y="3688889"/>
            <a:ext cx="1008880" cy="441805"/>
          </a:xfrm>
          <a:prstGeom prst="rect">
            <a:avLst/>
          </a:prstGeom>
          <a:noFill/>
        </p:spPr>
        <p:txBody>
          <a:bodyPr wrap="square" lIns="91440" tIns="45720" rIns="91440" bIns="45720" rtlCol="0" anchor="b">
            <a:normAutofit/>
          </a:bodyPr>
          <a:lstStyle/>
          <a:p>
            <a:pPr algn="ctr"/>
            <a:r>
              <a:rPr lang="en-US" altLang="zh-CN" sz="2000" b="1" i="1" dirty="0" smtClean="0">
                <a:solidFill>
                  <a:schemeClr val="bg1"/>
                </a:solidFill>
                <a:cs typeface="+mn-ea"/>
                <a:sym typeface="+mn-lt"/>
              </a:rPr>
              <a:t>20XX</a:t>
            </a:r>
            <a:endParaRPr lang="en-US" altLang="zh-CN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íšḻïḓe" title="WSpneox6o6"/>
          <p:cNvSpPr/>
          <p:nvPr/>
        </p:nvSpPr>
        <p:spPr bwMode="auto">
          <a:xfrm>
            <a:off x="3446145" y="2509158"/>
            <a:ext cx="315000" cy="361102"/>
          </a:xfrm>
          <a:custGeom>
            <a:avLst/>
            <a:gdLst>
              <a:gd name="connsiteX0" fmla="*/ 95356 w 293583"/>
              <a:gd name="connsiteY0" fmla="*/ 263525 h 336550"/>
              <a:gd name="connsiteX1" fmla="*/ 89006 w 293583"/>
              <a:gd name="connsiteY1" fmla="*/ 266065 h 336550"/>
              <a:gd name="connsiteX2" fmla="*/ 85196 w 293583"/>
              <a:gd name="connsiteY2" fmla="*/ 271145 h 336550"/>
              <a:gd name="connsiteX3" fmla="*/ 86466 w 293583"/>
              <a:gd name="connsiteY3" fmla="*/ 277495 h 336550"/>
              <a:gd name="connsiteX4" fmla="*/ 86466 w 293583"/>
              <a:gd name="connsiteY4" fmla="*/ 278765 h 336550"/>
              <a:gd name="connsiteX5" fmla="*/ 94086 w 293583"/>
              <a:gd name="connsiteY5" fmla="*/ 282575 h 336550"/>
              <a:gd name="connsiteX6" fmla="*/ 97896 w 293583"/>
              <a:gd name="connsiteY6" fmla="*/ 281305 h 336550"/>
              <a:gd name="connsiteX7" fmla="*/ 104246 w 293583"/>
              <a:gd name="connsiteY7" fmla="*/ 278765 h 336550"/>
              <a:gd name="connsiteX8" fmla="*/ 95356 w 293583"/>
              <a:gd name="connsiteY8" fmla="*/ 263525 h 336550"/>
              <a:gd name="connsiteX9" fmla="*/ 194734 w 293583"/>
              <a:gd name="connsiteY9" fmla="*/ 241300 h 336550"/>
              <a:gd name="connsiteX10" fmla="*/ 123296 w 293583"/>
              <a:gd name="connsiteY10" fmla="*/ 278628 h 336550"/>
              <a:gd name="connsiteX11" fmla="*/ 127265 w 293583"/>
              <a:gd name="connsiteY11" fmla="*/ 285064 h 336550"/>
              <a:gd name="connsiteX12" fmla="*/ 135202 w 293583"/>
              <a:gd name="connsiteY12" fmla="*/ 288925 h 336550"/>
              <a:gd name="connsiteX13" fmla="*/ 139171 w 293583"/>
              <a:gd name="connsiteY13" fmla="*/ 287638 h 336550"/>
              <a:gd name="connsiteX14" fmla="*/ 202671 w 293583"/>
              <a:gd name="connsiteY14" fmla="*/ 254172 h 336550"/>
              <a:gd name="connsiteX15" fmla="*/ 194734 w 293583"/>
              <a:gd name="connsiteY15" fmla="*/ 241300 h 336550"/>
              <a:gd name="connsiteX16" fmla="*/ 77894 w 293583"/>
              <a:gd name="connsiteY16" fmla="*/ 230187 h 336550"/>
              <a:gd name="connsiteX17" fmla="*/ 71544 w 293583"/>
              <a:gd name="connsiteY17" fmla="*/ 234156 h 336550"/>
              <a:gd name="connsiteX18" fmla="*/ 66464 w 293583"/>
              <a:gd name="connsiteY18" fmla="*/ 236802 h 336550"/>
              <a:gd name="connsiteX19" fmla="*/ 62654 w 293583"/>
              <a:gd name="connsiteY19" fmla="*/ 248708 h 336550"/>
              <a:gd name="connsiteX20" fmla="*/ 63924 w 293583"/>
              <a:gd name="connsiteY20" fmla="*/ 250031 h 336550"/>
              <a:gd name="connsiteX21" fmla="*/ 71544 w 293583"/>
              <a:gd name="connsiteY21" fmla="*/ 254000 h 336550"/>
              <a:gd name="connsiteX22" fmla="*/ 75354 w 293583"/>
              <a:gd name="connsiteY22" fmla="*/ 254000 h 336550"/>
              <a:gd name="connsiteX23" fmla="*/ 80434 w 293583"/>
              <a:gd name="connsiteY23" fmla="*/ 250031 h 336550"/>
              <a:gd name="connsiteX24" fmla="*/ 86784 w 293583"/>
              <a:gd name="connsiteY24" fmla="*/ 247385 h 336550"/>
              <a:gd name="connsiteX25" fmla="*/ 77894 w 293583"/>
              <a:gd name="connsiteY25" fmla="*/ 230187 h 336550"/>
              <a:gd name="connsiteX26" fmla="*/ 61067 w 293583"/>
              <a:gd name="connsiteY26" fmla="*/ 198437 h 336550"/>
              <a:gd name="connsiteX27" fmla="*/ 54187 w 293583"/>
              <a:gd name="connsiteY27" fmla="*/ 202604 h 336550"/>
              <a:gd name="connsiteX28" fmla="*/ 50060 w 293583"/>
              <a:gd name="connsiteY28" fmla="*/ 206771 h 336550"/>
              <a:gd name="connsiteX29" fmla="*/ 51436 w 293583"/>
              <a:gd name="connsiteY29" fmla="*/ 215106 h 336550"/>
              <a:gd name="connsiteX30" fmla="*/ 59691 w 293583"/>
              <a:gd name="connsiteY30" fmla="*/ 220662 h 336550"/>
              <a:gd name="connsiteX31" fmla="*/ 63818 w 293583"/>
              <a:gd name="connsiteY31" fmla="*/ 219273 h 336550"/>
              <a:gd name="connsiteX32" fmla="*/ 69322 w 293583"/>
              <a:gd name="connsiteY32" fmla="*/ 216495 h 336550"/>
              <a:gd name="connsiteX33" fmla="*/ 61067 w 293583"/>
              <a:gd name="connsiteY33" fmla="*/ 198437 h 336550"/>
              <a:gd name="connsiteX34" fmla="*/ 141011 w 293583"/>
              <a:gd name="connsiteY34" fmla="*/ 42862 h 336550"/>
              <a:gd name="connsiteX35" fmla="*/ 29634 w 293583"/>
              <a:gd name="connsiteY35" fmla="*/ 103643 h 336550"/>
              <a:gd name="connsiteX36" fmla="*/ 116115 w 293583"/>
              <a:gd name="connsiteY36" fmla="*/ 263525 h 336550"/>
              <a:gd name="connsiteX37" fmla="*/ 190803 w 293583"/>
              <a:gd name="connsiteY37" fmla="*/ 222564 h 336550"/>
              <a:gd name="connsiteX38" fmla="*/ 193424 w 293583"/>
              <a:gd name="connsiteY38" fmla="*/ 198780 h 336550"/>
              <a:gd name="connsiteX39" fmla="*/ 193424 w 293583"/>
              <a:gd name="connsiteY39" fmla="*/ 197458 h 336550"/>
              <a:gd name="connsiteX40" fmla="*/ 194734 w 293583"/>
              <a:gd name="connsiteY40" fmla="*/ 189530 h 336550"/>
              <a:gd name="connsiteX41" fmla="*/ 185562 w 293583"/>
              <a:gd name="connsiteY41" fmla="*/ 186888 h 336550"/>
              <a:gd name="connsiteX42" fmla="*/ 152804 w 293583"/>
              <a:gd name="connsiteY42" fmla="*/ 167068 h 336550"/>
              <a:gd name="connsiteX43" fmla="*/ 177700 w 293583"/>
              <a:gd name="connsiteY43" fmla="*/ 130070 h 336550"/>
              <a:gd name="connsiteX44" fmla="*/ 185562 w 293583"/>
              <a:gd name="connsiteY44" fmla="*/ 126106 h 336550"/>
              <a:gd name="connsiteX45" fmla="*/ 141011 w 293583"/>
              <a:gd name="connsiteY45" fmla="*/ 42862 h 336550"/>
              <a:gd name="connsiteX46" fmla="*/ 120699 w 293583"/>
              <a:gd name="connsiteY46" fmla="*/ 17462 h 336550"/>
              <a:gd name="connsiteX47" fmla="*/ 116748 w 293583"/>
              <a:gd name="connsiteY47" fmla="*/ 18785 h 336550"/>
              <a:gd name="connsiteX48" fmla="*/ 20614 w 293583"/>
              <a:gd name="connsiteY48" fmla="*/ 70379 h 336550"/>
              <a:gd name="connsiteX49" fmla="*/ 16663 w 293583"/>
              <a:gd name="connsiteY49" fmla="*/ 75671 h 336550"/>
              <a:gd name="connsiteX50" fmla="*/ 16663 w 293583"/>
              <a:gd name="connsiteY50" fmla="*/ 82285 h 336550"/>
              <a:gd name="connsiteX51" fmla="*/ 20614 w 293583"/>
              <a:gd name="connsiteY51" fmla="*/ 88900 h 336550"/>
              <a:gd name="connsiteX52" fmla="*/ 131234 w 293583"/>
              <a:gd name="connsiteY52" fmla="*/ 29368 h 336550"/>
              <a:gd name="connsiteX53" fmla="*/ 128600 w 293583"/>
              <a:gd name="connsiteY53" fmla="*/ 22754 h 336550"/>
              <a:gd name="connsiteX54" fmla="*/ 120699 w 293583"/>
              <a:gd name="connsiteY54" fmla="*/ 17462 h 336550"/>
              <a:gd name="connsiteX55" fmla="*/ 192839 w 293583"/>
              <a:gd name="connsiteY55" fmla="*/ 5790 h 336550"/>
              <a:gd name="connsiteX56" fmla="*/ 202058 w 293583"/>
              <a:gd name="connsiteY56" fmla="*/ 13634 h 336550"/>
              <a:gd name="connsiteX57" fmla="*/ 202058 w 293583"/>
              <a:gd name="connsiteY57" fmla="*/ 17556 h 336550"/>
              <a:gd name="connsiteX58" fmla="*/ 275805 w 293583"/>
              <a:gd name="connsiteY58" fmla="*/ 26707 h 336550"/>
              <a:gd name="connsiteX59" fmla="*/ 275805 w 293583"/>
              <a:gd name="connsiteY59" fmla="*/ 111685 h 336550"/>
              <a:gd name="connsiteX60" fmla="*/ 270537 w 293583"/>
              <a:gd name="connsiteY60" fmla="*/ 114300 h 336550"/>
              <a:gd name="connsiteX61" fmla="*/ 263953 w 293583"/>
              <a:gd name="connsiteY61" fmla="*/ 111685 h 336550"/>
              <a:gd name="connsiteX62" fmla="*/ 263953 w 293583"/>
              <a:gd name="connsiteY62" fmla="*/ 99919 h 336550"/>
              <a:gd name="connsiteX63" fmla="*/ 263953 w 293583"/>
              <a:gd name="connsiteY63" fmla="*/ 38474 h 336550"/>
              <a:gd name="connsiteX64" fmla="*/ 233664 w 293583"/>
              <a:gd name="connsiteY64" fmla="*/ 26707 h 336550"/>
              <a:gd name="connsiteX65" fmla="*/ 213910 w 293583"/>
              <a:gd name="connsiteY65" fmla="*/ 30629 h 336550"/>
              <a:gd name="connsiteX66" fmla="*/ 217861 w 293583"/>
              <a:gd name="connsiteY66" fmla="*/ 30629 h 336550"/>
              <a:gd name="connsiteX67" fmla="*/ 227079 w 293583"/>
              <a:gd name="connsiteY67" fmla="*/ 39781 h 336550"/>
              <a:gd name="connsiteX68" fmla="*/ 217861 w 293583"/>
              <a:gd name="connsiteY68" fmla="*/ 48932 h 336550"/>
              <a:gd name="connsiteX69" fmla="*/ 192839 w 293583"/>
              <a:gd name="connsiteY69" fmla="*/ 48932 h 336550"/>
              <a:gd name="connsiteX70" fmla="*/ 183621 w 293583"/>
              <a:gd name="connsiteY70" fmla="*/ 39781 h 336550"/>
              <a:gd name="connsiteX71" fmla="*/ 183621 w 293583"/>
              <a:gd name="connsiteY71" fmla="*/ 13634 h 336550"/>
              <a:gd name="connsiteX72" fmla="*/ 192839 w 293583"/>
              <a:gd name="connsiteY72" fmla="*/ 5790 h 336550"/>
              <a:gd name="connsiteX73" fmla="*/ 121837 w 293583"/>
              <a:gd name="connsiteY73" fmla="*/ 0 h 336550"/>
              <a:gd name="connsiteX74" fmla="*/ 144205 w 293583"/>
              <a:gd name="connsiteY74" fmla="*/ 13146 h 336550"/>
              <a:gd name="connsiteX75" fmla="*/ 203415 w 293583"/>
              <a:gd name="connsiteY75" fmla="*/ 120948 h 336550"/>
              <a:gd name="connsiteX76" fmla="*/ 236309 w 293583"/>
              <a:gd name="connsiteY76" fmla="*/ 123577 h 336550"/>
              <a:gd name="connsiteX77" fmla="*/ 262624 w 293583"/>
              <a:gd name="connsiteY77" fmla="*/ 153814 h 336550"/>
              <a:gd name="connsiteX78" fmla="*/ 265256 w 293583"/>
              <a:gd name="connsiteY78" fmla="*/ 160387 h 336550"/>
              <a:gd name="connsiteX79" fmla="*/ 274466 w 293583"/>
              <a:gd name="connsiteY79" fmla="*/ 281335 h 336550"/>
              <a:gd name="connsiteX80" fmla="*/ 266572 w 293583"/>
              <a:gd name="connsiteY80" fmla="*/ 286593 h 336550"/>
              <a:gd name="connsiteX81" fmla="*/ 262624 w 293583"/>
              <a:gd name="connsiteY81" fmla="*/ 286593 h 336550"/>
              <a:gd name="connsiteX82" fmla="*/ 257361 w 293583"/>
              <a:gd name="connsiteY82" fmla="*/ 274762 h 336550"/>
              <a:gd name="connsiteX83" fmla="*/ 248151 w 293583"/>
              <a:gd name="connsiteY83" fmla="*/ 165646 h 336550"/>
              <a:gd name="connsiteX84" fmla="*/ 246835 w 293583"/>
              <a:gd name="connsiteY84" fmla="*/ 159072 h 336550"/>
              <a:gd name="connsiteX85" fmla="*/ 229730 w 293583"/>
              <a:gd name="connsiteY85" fmla="*/ 139353 h 336550"/>
              <a:gd name="connsiteX86" fmla="*/ 184994 w 293583"/>
              <a:gd name="connsiteY86" fmla="*/ 145926 h 336550"/>
              <a:gd name="connsiteX87" fmla="*/ 170520 w 293583"/>
              <a:gd name="connsiteY87" fmla="*/ 161702 h 336550"/>
              <a:gd name="connsiteX88" fmla="*/ 184994 w 293583"/>
              <a:gd name="connsiteY88" fmla="*/ 169590 h 336550"/>
              <a:gd name="connsiteX89" fmla="*/ 209994 w 293583"/>
              <a:gd name="connsiteY89" fmla="*/ 180107 h 336550"/>
              <a:gd name="connsiteX90" fmla="*/ 211309 w 293583"/>
              <a:gd name="connsiteY90" fmla="*/ 202456 h 336550"/>
              <a:gd name="connsiteX91" fmla="*/ 227099 w 293583"/>
              <a:gd name="connsiteY91" fmla="*/ 251098 h 336550"/>
              <a:gd name="connsiteX92" fmla="*/ 231046 w 293583"/>
              <a:gd name="connsiteY92" fmla="*/ 262930 h 336550"/>
              <a:gd name="connsiteX93" fmla="*/ 219204 w 293583"/>
              <a:gd name="connsiteY93" fmla="*/ 266874 h 336550"/>
              <a:gd name="connsiteX94" fmla="*/ 217888 w 293583"/>
              <a:gd name="connsiteY94" fmla="*/ 265559 h 336550"/>
              <a:gd name="connsiteX95" fmla="*/ 154731 w 293583"/>
              <a:gd name="connsiteY95" fmla="*/ 299740 h 336550"/>
              <a:gd name="connsiteX96" fmla="*/ 175783 w 293583"/>
              <a:gd name="connsiteY96" fmla="*/ 319460 h 336550"/>
              <a:gd name="connsiteX97" fmla="*/ 179731 w 293583"/>
              <a:gd name="connsiteY97" fmla="*/ 331291 h 336550"/>
              <a:gd name="connsiteX98" fmla="*/ 171836 w 293583"/>
              <a:gd name="connsiteY98" fmla="*/ 336550 h 336550"/>
              <a:gd name="connsiteX99" fmla="*/ 167889 w 293583"/>
              <a:gd name="connsiteY99" fmla="*/ 335235 h 336550"/>
              <a:gd name="connsiteX100" fmla="*/ 137626 w 293583"/>
              <a:gd name="connsiteY100" fmla="*/ 306313 h 336550"/>
              <a:gd name="connsiteX101" fmla="*/ 136311 w 293583"/>
              <a:gd name="connsiteY101" fmla="*/ 306313 h 336550"/>
              <a:gd name="connsiteX102" fmla="*/ 112627 w 293583"/>
              <a:gd name="connsiteY102" fmla="*/ 294481 h 336550"/>
              <a:gd name="connsiteX103" fmla="*/ 107364 w 293583"/>
              <a:gd name="connsiteY103" fmla="*/ 297111 h 336550"/>
              <a:gd name="connsiteX104" fmla="*/ 94206 w 293583"/>
              <a:gd name="connsiteY104" fmla="*/ 301055 h 336550"/>
              <a:gd name="connsiteX105" fmla="*/ 70522 w 293583"/>
              <a:gd name="connsiteY105" fmla="*/ 286593 h 336550"/>
              <a:gd name="connsiteX106" fmla="*/ 70522 w 293583"/>
              <a:gd name="connsiteY106" fmla="*/ 285279 h 336550"/>
              <a:gd name="connsiteX107" fmla="*/ 67891 w 293583"/>
              <a:gd name="connsiteY107" fmla="*/ 272132 h 336550"/>
              <a:gd name="connsiteX108" fmla="*/ 48154 w 293583"/>
              <a:gd name="connsiteY108" fmla="*/ 257671 h 336550"/>
              <a:gd name="connsiteX109" fmla="*/ 48154 w 293583"/>
              <a:gd name="connsiteY109" fmla="*/ 256356 h 336550"/>
              <a:gd name="connsiteX110" fmla="*/ 46838 w 293583"/>
              <a:gd name="connsiteY110" fmla="*/ 234007 h 336550"/>
              <a:gd name="connsiteX111" fmla="*/ 36312 w 293583"/>
              <a:gd name="connsiteY111" fmla="*/ 223490 h 336550"/>
              <a:gd name="connsiteX112" fmla="*/ 36312 w 293583"/>
              <a:gd name="connsiteY112" fmla="*/ 222176 h 336550"/>
              <a:gd name="connsiteX113" fmla="*/ 33681 w 293583"/>
              <a:gd name="connsiteY113" fmla="*/ 202456 h 336550"/>
              <a:gd name="connsiteX114" fmla="*/ 46838 w 293583"/>
              <a:gd name="connsiteY114" fmla="*/ 186680 h 336550"/>
              <a:gd name="connsiteX115" fmla="*/ 53417 w 293583"/>
              <a:gd name="connsiteY115" fmla="*/ 182736 h 336550"/>
              <a:gd name="connsiteX116" fmla="*/ 3418 w 293583"/>
              <a:gd name="connsiteY116" fmla="*/ 90711 h 336550"/>
              <a:gd name="connsiteX117" fmla="*/ 787 w 293583"/>
              <a:gd name="connsiteY117" fmla="*/ 70991 h 336550"/>
              <a:gd name="connsiteX118" fmla="*/ 13944 w 293583"/>
              <a:gd name="connsiteY118" fmla="*/ 55215 h 336550"/>
              <a:gd name="connsiteX119" fmla="*/ 108679 w 293583"/>
              <a:gd name="connsiteY119" fmla="*/ 2629 h 336550"/>
              <a:gd name="connsiteX120" fmla="*/ 121837 w 293583"/>
              <a:gd name="connsiteY120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293583" h="336550">
                <a:moveTo>
                  <a:pt x="95356" y="263525"/>
                </a:moveTo>
                <a:cubicBezTo>
                  <a:pt x="95356" y="263525"/>
                  <a:pt x="95356" y="263525"/>
                  <a:pt x="89006" y="266065"/>
                </a:cubicBezTo>
                <a:cubicBezTo>
                  <a:pt x="87736" y="267335"/>
                  <a:pt x="86466" y="268605"/>
                  <a:pt x="85196" y="271145"/>
                </a:cubicBezTo>
                <a:cubicBezTo>
                  <a:pt x="85196" y="273685"/>
                  <a:pt x="85196" y="274955"/>
                  <a:pt x="86466" y="277495"/>
                </a:cubicBezTo>
                <a:cubicBezTo>
                  <a:pt x="86466" y="277495"/>
                  <a:pt x="86466" y="277495"/>
                  <a:pt x="86466" y="278765"/>
                </a:cubicBezTo>
                <a:cubicBezTo>
                  <a:pt x="87736" y="281305"/>
                  <a:pt x="91546" y="282575"/>
                  <a:pt x="94086" y="282575"/>
                </a:cubicBezTo>
                <a:cubicBezTo>
                  <a:pt x="95356" y="282575"/>
                  <a:pt x="96626" y="282575"/>
                  <a:pt x="97896" y="281305"/>
                </a:cubicBezTo>
                <a:lnTo>
                  <a:pt x="104246" y="278765"/>
                </a:lnTo>
                <a:cubicBezTo>
                  <a:pt x="104246" y="278765"/>
                  <a:pt x="104246" y="278765"/>
                  <a:pt x="95356" y="263525"/>
                </a:cubicBezTo>
                <a:close/>
                <a:moveTo>
                  <a:pt x="194734" y="241300"/>
                </a:moveTo>
                <a:cubicBezTo>
                  <a:pt x="194734" y="241300"/>
                  <a:pt x="194734" y="241300"/>
                  <a:pt x="123296" y="278628"/>
                </a:cubicBezTo>
                <a:cubicBezTo>
                  <a:pt x="123296" y="278628"/>
                  <a:pt x="123296" y="278628"/>
                  <a:pt x="127265" y="285064"/>
                </a:cubicBezTo>
                <a:cubicBezTo>
                  <a:pt x="128588" y="287638"/>
                  <a:pt x="131233" y="288925"/>
                  <a:pt x="135202" y="288925"/>
                </a:cubicBezTo>
                <a:cubicBezTo>
                  <a:pt x="136525" y="288925"/>
                  <a:pt x="137848" y="288925"/>
                  <a:pt x="139171" y="287638"/>
                </a:cubicBezTo>
                <a:cubicBezTo>
                  <a:pt x="139171" y="287638"/>
                  <a:pt x="139171" y="287638"/>
                  <a:pt x="202671" y="254172"/>
                </a:cubicBezTo>
                <a:cubicBezTo>
                  <a:pt x="200025" y="250310"/>
                  <a:pt x="196057" y="246449"/>
                  <a:pt x="194734" y="241300"/>
                </a:cubicBezTo>
                <a:close/>
                <a:moveTo>
                  <a:pt x="77894" y="230187"/>
                </a:moveTo>
                <a:cubicBezTo>
                  <a:pt x="77894" y="230187"/>
                  <a:pt x="77894" y="230187"/>
                  <a:pt x="71544" y="234156"/>
                </a:cubicBezTo>
                <a:cubicBezTo>
                  <a:pt x="71544" y="234156"/>
                  <a:pt x="71544" y="234156"/>
                  <a:pt x="66464" y="236802"/>
                </a:cubicBezTo>
                <a:cubicBezTo>
                  <a:pt x="62654" y="239448"/>
                  <a:pt x="61384" y="244739"/>
                  <a:pt x="62654" y="248708"/>
                </a:cubicBezTo>
                <a:cubicBezTo>
                  <a:pt x="62654" y="248708"/>
                  <a:pt x="62654" y="248708"/>
                  <a:pt x="63924" y="250031"/>
                </a:cubicBezTo>
                <a:cubicBezTo>
                  <a:pt x="65194" y="252677"/>
                  <a:pt x="67734" y="254000"/>
                  <a:pt x="71544" y="254000"/>
                </a:cubicBezTo>
                <a:cubicBezTo>
                  <a:pt x="72814" y="254000"/>
                  <a:pt x="74084" y="254000"/>
                  <a:pt x="75354" y="254000"/>
                </a:cubicBezTo>
                <a:cubicBezTo>
                  <a:pt x="75354" y="254000"/>
                  <a:pt x="75354" y="254000"/>
                  <a:pt x="80434" y="250031"/>
                </a:cubicBezTo>
                <a:cubicBezTo>
                  <a:pt x="80434" y="250031"/>
                  <a:pt x="80434" y="250031"/>
                  <a:pt x="86784" y="247385"/>
                </a:cubicBezTo>
                <a:cubicBezTo>
                  <a:pt x="86784" y="247385"/>
                  <a:pt x="86784" y="247385"/>
                  <a:pt x="77894" y="230187"/>
                </a:cubicBezTo>
                <a:close/>
                <a:moveTo>
                  <a:pt x="61067" y="198437"/>
                </a:moveTo>
                <a:cubicBezTo>
                  <a:pt x="61067" y="198437"/>
                  <a:pt x="61067" y="198437"/>
                  <a:pt x="54187" y="202604"/>
                </a:cubicBezTo>
                <a:cubicBezTo>
                  <a:pt x="52811" y="202604"/>
                  <a:pt x="51436" y="205382"/>
                  <a:pt x="50060" y="206771"/>
                </a:cubicBezTo>
                <a:cubicBezTo>
                  <a:pt x="48684" y="209550"/>
                  <a:pt x="50060" y="212328"/>
                  <a:pt x="51436" y="215106"/>
                </a:cubicBezTo>
                <a:cubicBezTo>
                  <a:pt x="52811" y="217884"/>
                  <a:pt x="55563" y="220662"/>
                  <a:pt x="59691" y="220662"/>
                </a:cubicBezTo>
                <a:cubicBezTo>
                  <a:pt x="61067" y="220662"/>
                  <a:pt x="62443" y="220662"/>
                  <a:pt x="63818" y="219273"/>
                </a:cubicBezTo>
                <a:cubicBezTo>
                  <a:pt x="63818" y="219273"/>
                  <a:pt x="63818" y="219273"/>
                  <a:pt x="69322" y="216495"/>
                </a:cubicBezTo>
                <a:cubicBezTo>
                  <a:pt x="69322" y="216495"/>
                  <a:pt x="69322" y="216495"/>
                  <a:pt x="61067" y="198437"/>
                </a:cubicBezTo>
                <a:close/>
                <a:moveTo>
                  <a:pt x="141011" y="42862"/>
                </a:moveTo>
                <a:cubicBezTo>
                  <a:pt x="141011" y="42862"/>
                  <a:pt x="141011" y="42862"/>
                  <a:pt x="29634" y="103643"/>
                </a:cubicBezTo>
                <a:cubicBezTo>
                  <a:pt x="29634" y="103643"/>
                  <a:pt x="29634" y="103643"/>
                  <a:pt x="116115" y="263525"/>
                </a:cubicBezTo>
                <a:cubicBezTo>
                  <a:pt x="116115" y="263525"/>
                  <a:pt x="116115" y="263525"/>
                  <a:pt x="190803" y="222564"/>
                </a:cubicBezTo>
                <a:cubicBezTo>
                  <a:pt x="190803" y="215957"/>
                  <a:pt x="190803" y="208029"/>
                  <a:pt x="193424" y="198780"/>
                </a:cubicBezTo>
                <a:cubicBezTo>
                  <a:pt x="193424" y="197458"/>
                  <a:pt x="193424" y="197458"/>
                  <a:pt x="193424" y="197458"/>
                </a:cubicBezTo>
                <a:cubicBezTo>
                  <a:pt x="194734" y="194816"/>
                  <a:pt x="194734" y="190852"/>
                  <a:pt x="194734" y="189530"/>
                </a:cubicBezTo>
                <a:cubicBezTo>
                  <a:pt x="193424" y="188209"/>
                  <a:pt x="190803" y="186888"/>
                  <a:pt x="185562" y="186888"/>
                </a:cubicBezTo>
                <a:cubicBezTo>
                  <a:pt x="176389" y="188209"/>
                  <a:pt x="159355" y="185566"/>
                  <a:pt x="152804" y="167068"/>
                </a:cubicBezTo>
                <a:cubicBezTo>
                  <a:pt x="147562" y="153854"/>
                  <a:pt x="158045" y="139319"/>
                  <a:pt x="177700" y="130070"/>
                </a:cubicBezTo>
                <a:cubicBezTo>
                  <a:pt x="180320" y="128749"/>
                  <a:pt x="182941" y="127428"/>
                  <a:pt x="185562" y="126106"/>
                </a:cubicBezTo>
                <a:cubicBezTo>
                  <a:pt x="185562" y="126106"/>
                  <a:pt x="185562" y="126106"/>
                  <a:pt x="141011" y="42862"/>
                </a:cubicBezTo>
                <a:close/>
                <a:moveTo>
                  <a:pt x="120699" y="17462"/>
                </a:moveTo>
                <a:cubicBezTo>
                  <a:pt x="119382" y="17462"/>
                  <a:pt x="118065" y="18785"/>
                  <a:pt x="116748" y="18785"/>
                </a:cubicBezTo>
                <a:cubicBezTo>
                  <a:pt x="116748" y="18785"/>
                  <a:pt x="116748" y="18785"/>
                  <a:pt x="20614" y="70379"/>
                </a:cubicBezTo>
                <a:cubicBezTo>
                  <a:pt x="17980" y="71702"/>
                  <a:pt x="16663" y="74348"/>
                  <a:pt x="16663" y="75671"/>
                </a:cubicBezTo>
                <a:cubicBezTo>
                  <a:pt x="15346" y="78317"/>
                  <a:pt x="15346" y="80962"/>
                  <a:pt x="16663" y="82285"/>
                </a:cubicBezTo>
                <a:cubicBezTo>
                  <a:pt x="16663" y="82285"/>
                  <a:pt x="16663" y="82285"/>
                  <a:pt x="20614" y="88900"/>
                </a:cubicBezTo>
                <a:cubicBezTo>
                  <a:pt x="20614" y="88900"/>
                  <a:pt x="20614" y="88900"/>
                  <a:pt x="131234" y="29368"/>
                </a:cubicBezTo>
                <a:cubicBezTo>
                  <a:pt x="131234" y="29368"/>
                  <a:pt x="131234" y="29368"/>
                  <a:pt x="128600" y="22754"/>
                </a:cubicBezTo>
                <a:cubicBezTo>
                  <a:pt x="125966" y="20108"/>
                  <a:pt x="123332" y="17462"/>
                  <a:pt x="120699" y="17462"/>
                </a:cubicBezTo>
                <a:close/>
                <a:moveTo>
                  <a:pt x="192839" y="5790"/>
                </a:moveTo>
                <a:cubicBezTo>
                  <a:pt x="198107" y="5790"/>
                  <a:pt x="202058" y="9712"/>
                  <a:pt x="202058" y="13634"/>
                </a:cubicBezTo>
                <a:cubicBezTo>
                  <a:pt x="202058" y="13634"/>
                  <a:pt x="202058" y="13634"/>
                  <a:pt x="202058" y="17556"/>
                </a:cubicBezTo>
                <a:cubicBezTo>
                  <a:pt x="224445" y="3175"/>
                  <a:pt x="256051" y="5790"/>
                  <a:pt x="275805" y="26707"/>
                </a:cubicBezTo>
                <a:cubicBezTo>
                  <a:pt x="299509" y="50240"/>
                  <a:pt x="299509" y="88153"/>
                  <a:pt x="275805" y="111685"/>
                </a:cubicBezTo>
                <a:cubicBezTo>
                  <a:pt x="274488" y="114300"/>
                  <a:pt x="271854" y="114300"/>
                  <a:pt x="270537" y="114300"/>
                </a:cubicBezTo>
                <a:cubicBezTo>
                  <a:pt x="267903" y="114300"/>
                  <a:pt x="265269" y="114300"/>
                  <a:pt x="263953" y="111685"/>
                </a:cubicBezTo>
                <a:cubicBezTo>
                  <a:pt x="260002" y="109071"/>
                  <a:pt x="260002" y="102534"/>
                  <a:pt x="263953" y="99919"/>
                </a:cubicBezTo>
                <a:cubicBezTo>
                  <a:pt x="281072" y="82924"/>
                  <a:pt x="281072" y="55469"/>
                  <a:pt x="263953" y="38474"/>
                </a:cubicBezTo>
                <a:cubicBezTo>
                  <a:pt x="256051" y="30629"/>
                  <a:pt x="244199" y="26707"/>
                  <a:pt x="233664" y="26707"/>
                </a:cubicBezTo>
                <a:cubicBezTo>
                  <a:pt x="225762" y="26707"/>
                  <a:pt x="219178" y="28015"/>
                  <a:pt x="213910" y="30629"/>
                </a:cubicBezTo>
                <a:cubicBezTo>
                  <a:pt x="213910" y="30629"/>
                  <a:pt x="213910" y="30629"/>
                  <a:pt x="217861" y="30629"/>
                </a:cubicBezTo>
                <a:cubicBezTo>
                  <a:pt x="223128" y="30629"/>
                  <a:pt x="227079" y="34551"/>
                  <a:pt x="227079" y="39781"/>
                </a:cubicBezTo>
                <a:cubicBezTo>
                  <a:pt x="227079" y="45010"/>
                  <a:pt x="223128" y="48932"/>
                  <a:pt x="217861" y="48932"/>
                </a:cubicBezTo>
                <a:cubicBezTo>
                  <a:pt x="217861" y="48932"/>
                  <a:pt x="217861" y="48932"/>
                  <a:pt x="192839" y="48932"/>
                </a:cubicBezTo>
                <a:cubicBezTo>
                  <a:pt x="187572" y="48932"/>
                  <a:pt x="183621" y="45010"/>
                  <a:pt x="183621" y="39781"/>
                </a:cubicBezTo>
                <a:cubicBezTo>
                  <a:pt x="183621" y="39781"/>
                  <a:pt x="183621" y="39781"/>
                  <a:pt x="183621" y="13634"/>
                </a:cubicBezTo>
                <a:cubicBezTo>
                  <a:pt x="183621" y="9712"/>
                  <a:pt x="187572" y="5790"/>
                  <a:pt x="192839" y="5790"/>
                </a:cubicBezTo>
                <a:close/>
                <a:moveTo>
                  <a:pt x="121837" y="0"/>
                </a:moveTo>
                <a:cubicBezTo>
                  <a:pt x="131047" y="0"/>
                  <a:pt x="140258" y="5259"/>
                  <a:pt x="144205" y="13146"/>
                </a:cubicBezTo>
                <a:cubicBezTo>
                  <a:pt x="144205" y="13146"/>
                  <a:pt x="144205" y="13146"/>
                  <a:pt x="203415" y="120948"/>
                </a:cubicBezTo>
                <a:cubicBezTo>
                  <a:pt x="215257" y="118318"/>
                  <a:pt x="227099" y="119633"/>
                  <a:pt x="236309" y="123577"/>
                </a:cubicBezTo>
                <a:cubicBezTo>
                  <a:pt x="248151" y="128836"/>
                  <a:pt x="257361" y="139353"/>
                  <a:pt x="262624" y="153814"/>
                </a:cubicBezTo>
                <a:cubicBezTo>
                  <a:pt x="263940" y="155129"/>
                  <a:pt x="263940" y="157758"/>
                  <a:pt x="265256" y="160387"/>
                </a:cubicBezTo>
                <a:cubicBezTo>
                  <a:pt x="277098" y="191939"/>
                  <a:pt x="291571" y="236637"/>
                  <a:pt x="274466" y="281335"/>
                </a:cubicBezTo>
                <a:cubicBezTo>
                  <a:pt x="273150" y="285279"/>
                  <a:pt x="269203" y="286593"/>
                  <a:pt x="266572" y="286593"/>
                </a:cubicBezTo>
                <a:cubicBezTo>
                  <a:pt x="265256" y="286593"/>
                  <a:pt x="263940" y="286593"/>
                  <a:pt x="262624" y="286593"/>
                </a:cubicBezTo>
                <a:cubicBezTo>
                  <a:pt x="258677" y="285279"/>
                  <a:pt x="256045" y="280020"/>
                  <a:pt x="257361" y="274762"/>
                </a:cubicBezTo>
                <a:cubicBezTo>
                  <a:pt x="273150" y="235322"/>
                  <a:pt x="259993" y="197197"/>
                  <a:pt x="248151" y="165646"/>
                </a:cubicBezTo>
                <a:cubicBezTo>
                  <a:pt x="248151" y="164331"/>
                  <a:pt x="246835" y="161702"/>
                  <a:pt x="246835" y="159072"/>
                </a:cubicBezTo>
                <a:cubicBezTo>
                  <a:pt x="242888" y="149870"/>
                  <a:pt x="237625" y="143297"/>
                  <a:pt x="229730" y="139353"/>
                </a:cubicBezTo>
                <a:cubicBezTo>
                  <a:pt x="219204" y="135409"/>
                  <a:pt x="203415" y="136723"/>
                  <a:pt x="184994" y="145926"/>
                </a:cubicBezTo>
                <a:cubicBezTo>
                  <a:pt x="178415" y="148555"/>
                  <a:pt x="167889" y="156443"/>
                  <a:pt x="170520" y="161702"/>
                </a:cubicBezTo>
                <a:cubicBezTo>
                  <a:pt x="173152" y="170904"/>
                  <a:pt x="183678" y="169590"/>
                  <a:pt x="184994" y="169590"/>
                </a:cubicBezTo>
                <a:cubicBezTo>
                  <a:pt x="196836" y="169590"/>
                  <a:pt x="204731" y="172219"/>
                  <a:pt x="209994" y="180107"/>
                </a:cubicBezTo>
                <a:cubicBezTo>
                  <a:pt x="215257" y="189309"/>
                  <a:pt x="212625" y="199827"/>
                  <a:pt x="211309" y="202456"/>
                </a:cubicBezTo>
                <a:cubicBezTo>
                  <a:pt x="206046" y="226120"/>
                  <a:pt x="211309" y="241895"/>
                  <a:pt x="227099" y="251098"/>
                </a:cubicBezTo>
                <a:cubicBezTo>
                  <a:pt x="231046" y="252413"/>
                  <a:pt x="233677" y="257671"/>
                  <a:pt x="231046" y="262930"/>
                </a:cubicBezTo>
                <a:cubicBezTo>
                  <a:pt x="228414" y="266874"/>
                  <a:pt x="223151" y="268188"/>
                  <a:pt x="219204" y="266874"/>
                </a:cubicBezTo>
                <a:cubicBezTo>
                  <a:pt x="219204" y="265559"/>
                  <a:pt x="219204" y="265559"/>
                  <a:pt x="217888" y="265559"/>
                </a:cubicBezTo>
                <a:cubicBezTo>
                  <a:pt x="217888" y="265559"/>
                  <a:pt x="217888" y="265559"/>
                  <a:pt x="154731" y="299740"/>
                </a:cubicBezTo>
                <a:cubicBezTo>
                  <a:pt x="158679" y="306313"/>
                  <a:pt x="166573" y="315516"/>
                  <a:pt x="175783" y="319460"/>
                </a:cubicBezTo>
                <a:cubicBezTo>
                  <a:pt x="179731" y="322089"/>
                  <a:pt x="182362" y="327347"/>
                  <a:pt x="179731" y="331291"/>
                </a:cubicBezTo>
                <a:cubicBezTo>
                  <a:pt x="178415" y="335235"/>
                  <a:pt x="175783" y="336550"/>
                  <a:pt x="171836" y="336550"/>
                </a:cubicBezTo>
                <a:cubicBezTo>
                  <a:pt x="170520" y="336550"/>
                  <a:pt x="169205" y="336550"/>
                  <a:pt x="167889" y="335235"/>
                </a:cubicBezTo>
                <a:cubicBezTo>
                  <a:pt x="153415" y="328662"/>
                  <a:pt x="142889" y="314201"/>
                  <a:pt x="137626" y="306313"/>
                </a:cubicBezTo>
                <a:cubicBezTo>
                  <a:pt x="137626" y="306313"/>
                  <a:pt x="136311" y="306313"/>
                  <a:pt x="136311" y="306313"/>
                </a:cubicBezTo>
                <a:cubicBezTo>
                  <a:pt x="127100" y="306313"/>
                  <a:pt x="117890" y="302369"/>
                  <a:pt x="112627" y="294481"/>
                </a:cubicBezTo>
                <a:cubicBezTo>
                  <a:pt x="112627" y="294481"/>
                  <a:pt x="112627" y="294481"/>
                  <a:pt x="107364" y="297111"/>
                </a:cubicBezTo>
                <a:cubicBezTo>
                  <a:pt x="103416" y="299740"/>
                  <a:pt x="98153" y="301055"/>
                  <a:pt x="94206" y="301055"/>
                </a:cubicBezTo>
                <a:cubicBezTo>
                  <a:pt x="84996" y="301055"/>
                  <a:pt x="75785" y="295796"/>
                  <a:pt x="70522" y="286593"/>
                </a:cubicBezTo>
                <a:cubicBezTo>
                  <a:pt x="70522" y="286593"/>
                  <a:pt x="70522" y="286593"/>
                  <a:pt x="70522" y="285279"/>
                </a:cubicBezTo>
                <a:cubicBezTo>
                  <a:pt x="67891" y="281335"/>
                  <a:pt x="66575" y="276076"/>
                  <a:pt x="67891" y="272132"/>
                </a:cubicBezTo>
                <a:cubicBezTo>
                  <a:pt x="58680" y="270818"/>
                  <a:pt x="52102" y="265559"/>
                  <a:pt x="48154" y="257671"/>
                </a:cubicBezTo>
                <a:cubicBezTo>
                  <a:pt x="48154" y="257671"/>
                  <a:pt x="48154" y="257671"/>
                  <a:pt x="48154" y="256356"/>
                </a:cubicBezTo>
                <a:cubicBezTo>
                  <a:pt x="42891" y="249783"/>
                  <a:pt x="42891" y="240581"/>
                  <a:pt x="46838" y="234007"/>
                </a:cubicBezTo>
                <a:cubicBezTo>
                  <a:pt x="42891" y="231378"/>
                  <a:pt x="38944" y="227434"/>
                  <a:pt x="36312" y="223490"/>
                </a:cubicBezTo>
                <a:cubicBezTo>
                  <a:pt x="36312" y="223490"/>
                  <a:pt x="36312" y="223490"/>
                  <a:pt x="36312" y="222176"/>
                </a:cubicBezTo>
                <a:cubicBezTo>
                  <a:pt x="32365" y="215602"/>
                  <a:pt x="32365" y="209029"/>
                  <a:pt x="33681" y="202456"/>
                </a:cubicBezTo>
                <a:cubicBezTo>
                  <a:pt x="36312" y="195883"/>
                  <a:pt x="40260" y="189309"/>
                  <a:pt x="46838" y="186680"/>
                </a:cubicBezTo>
                <a:cubicBezTo>
                  <a:pt x="46838" y="186680"/>
                  <a:pt x="46838" y="186680"/>
                  <a:pt x="53417" y="182736"/>
                </a:cubicBezTo>
                <a:cubicBezTo>
                  <a:pt x="53417" y="182736"/>
                  <a:pt x="53417" y="182736"/>
                  <a:pt x="3418" y="90711"/>
                </a:cubicBezTo>
                <a:cubicBezTo>
                  <a:pt x="-529" y="84138"/>
                  <a:pt x="-529" y="77564"/>
                  <a:pt x="787" y="70991"/>
                </a:cubicBezTo>
                <a:cubicBezTo>
                  <a:pt x="3418" y="63103"/>
                  <a:pt x="7365" y="57845"/>
                  <a:pt x="13944" y="55215"/>
                </a:cubicBezTo>
                <a:cubicBezTo>
                  <a:pt x="13944" y="55215"/>
                  <a:pt x="13944" y="55215"/>
                  <a:pt x="108679" y="2629"/>
                </a:cubicBezTo>
                <a:cubicBezTo>
                  <a:pt x="112627" y="1315"/>
                  <a:pt x="116574" y="0"/>
                  <a:pt x="121837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92500" lnSpcReduction="1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8" name="i$ḻiḓé" title="WSpneox6o6"/>
          <p:cNvSpPr/>
          <p:nvPr/>
        </p:nvSpPr>
        <p:spPr bwMode="auto">
          <a:xfrm>
            <a:off x="3446145" y="4719210"/>
            <a:ext cx="315000" cy="361102"/>
          </a:xfrm>
          <a:custGeom>
            <a:avLst/>
            <a:gdLst>
              <a:gd name="connsiteX0" fmla="*/ 95356 w 293583"/>
              <a:gd name="connsiteY0" fmla="*/ 263525 h 336550"/>
              <a:gd name="connsiteX1" fmla="*/ 89006 w 293583"/>
              <a:gd name="connsiteY1" fmla="*/ 266065 h 336550"/>
              <a:gd name="connsiteX2" fmla="*/ 85196 w 293583"/>
              <a:gd name="connsiteY2" fmla="*/ 271145 h 336550"/>
              <a:gd name="connsiteX3" fmla="*/ 86466 w 293583"/>
              <a:gd name="connsiteY3" fmla="*/ 277495 h 336550"/>
              <a:gd name="connsiteX4" fmla="*/ 86466 w 293583"/>
              <a:gd name="connsiteY4" fmla="*/ 278765 h 336550"/>
              <a:gd name="connsiteX5" fmla="*/ 94086 w 293583"/>
              <a:gd name="connsiteY5" fmla="*/ 282575 h 336550"/>
              <a:gd name="connsiteX6" fmla="*/ 97896 w 293583"/>
              <a:gd name="connsiteY6" fmla="*/ 281305 h 336550"/>
              <a:gd name="connsiteX7" fmla="*/ 104246 w 293583"/>
              <a:gd name="connsiteY7" fmla="*/ 278765 h 336550"/>
              <a:gd name="connsiteX8" fmla="*/ 95356 w 293583"/>
              <a:gd name="connsiteY8" fmla="*/ 263525 h 336550"/>
              <a:gd name="connsiteX9" fmla="*/ 194734 w 293583"/>
              <a:gd name="connsiteY9" fmla="*/ 241300 h 336550"/>
              <a:gd name="connsiteX10" fmla="*/ 123296 w 293583"/>
              <a:gd name="connsiteY10" fmla="*/ 278628 h 336550"/>
              <a:gd name="connsiteX11" fmla="*/ 127265 w 293583"/>
              <a:gd name="connsiteY11" fmla="*/ 285064 h 336550"/>
              <a:gd name="connsiteX12" fmla="*/ 135202 w 293583"/>
              <a:gd name="connsiteY12" fmla="*/ 288925 h 336550"/>
              <a:gd name="connsiteX13" fmla="*/ 139171 w 293583"/>
              <a:gd name="connsiteY13" fmla="*/ 287638 h 336550"/>
              <a:gd name="connsiteX14" fmla="*/ 202671 w 293583"/>
              <a:gd name="connsiteY14" fmla="*/ 254172 h 336550"/>
              <a:gd name="connsiteX15" fmla="*/ 194734 w 293583"/>
              <a:gd name="connsiteY15" fmla="*/ 241300 h 336550"/>
              <a:gd name="connsiteX16" fmla="*/ 77894 w 293583"/>
              <a:gd name="connsiteY16" fmla="*/ 230187 h 336550"/>
              <a:gd name="connsiteX17" fmla="*/ 71544 w 293583"/>
              <a:gd name="connsiteY17" fmla="*/ 234156 h 336550"/>
              <a:gd name="connsiteX18" fmla="*/ 66464 w 293583"/>
              <a:gd name="connsiteY18" fmla="*/ 236802 h 336550"/>
              <a:gd name="connsiteX19" fmla="*/ 62654 w 293583"/>
              <a:gd name="connsiteY19" fmla="*/ 248708 h 336550"/>
              <a:gd name="connsiteX20" fmla="*/ 63924 w 293583"/>
              <a:gd name="connsiteY20" fmla="*/ 250031 h 336550"/>
              <a:gd name="connsiteX21" fmla="*/ 71544 w 293583"/>
              <a:gd name="connsiteY21" fmla="*/ 254000 h 336550"/>
              <a:gd name="connsiteX22" fmla="*/ 75354 w 293583"/>
              <a:gd name="connsiteY22" fmla="*/ 254000 h 336550"/>
              <a:gd name="connsiteX23" fmla="*/ 80434 w 293583"/>
              <a:gd name="connsiteY23" fmla="*/ 250031 h 336550"/>
              <a:gd name="connsiteX24" fmla="*/ 86784 w 293583"/>
              <a:gd name="connsiteY24" fmla="*/ 247385 h 336550"/>
              <a:gd name="connsiteX25" fmla="*/ 77894 w 293583"/>
              <a:gd name="connsiteY25" fmla="*/ 230187 h 336550"/>
              <a:gd name="connsiteX26" fmla="*/ 61067 w 293583"/>
              <a:gd name="connsiteY26" fmla="*/ 198437 h 336550"/>
              <a:gd name="connsiteX27" fmla="*/ 54187 w 293583"/>
              <a:gd name="connsiteY27" fmla="*/ 202604 h 336550"/>
              <a:gd name="connsiteX28" fmla="*/ 50060 w 293583"/>
              <a:gd name="connsiteY28" fmla="*/ 206771 h 336550"/>
              <a:gd name="connsiteX29" fmla="*/ 51436 w 293583"/>
              <a:gd name="connsiteY29" fmla="*/ 215106 h 336550"/>
              <a:gd name="connsiteX30" fmla="*/ 59691 w 293583"/>
              <a:gd name="connsiteY30" fmla="*/ 220662 h 336550"/>
              <a:gd name="connsiteX31" fmla="*/ 63818 w 293583"/>
              <a:gd name="connsiteY31" fmla="*/ 219273 h 336550"/>
              <a:gd name="connsiteX32" fmla="*/ 69322 w 293583"/>
              <a:gd name="connsiteY32" fmla="*/ 216495 h 336550"/>
              <a:gd name="connsiteX33" fmla="*/ 61067 w 293583"/>
              <a:gd name="connsiteY33" fmla="*/ 198437 h 336550"/>
              <a:gd name="connsiteX34" fmla="*/ 141011 w 293583"/>
              <a:gd name="connsiteY34" fmla="*/ 42862 h 336550"/>
              <a:gd name="connsiteX35" fmla="*/ 29634 w 293583"/>
              <a:gd name="connsiteY35" fmla="*/ 103643 h 336550"/>
              <a:gd name="connsiteX36" fmla="*/ 116115 w 293583"/>
              <a:gd name="connsiteY36" fmla="*/ 263525 h 336550"/>
              <a:gd name="connsiteX37" fmla="*/ 190803 w 293583"/>
              <a:gd name="connsiteY37" fmla="*/ 222564 h 336550"/>
              <a:gd name="connsiteX38" fmla="*/ 193424 w 293583"/>
              <a:gd name="connsiteY38" fmla="*/ 198780 h 336550"/>
              <a:gd name="connsiteX39" fmla="*/ 193424 w 293583"/>
              <a:gd name="connsiteY39" fmla="*/ 197458 h 336550"/>
              <a:gd name="connsiteX40" fmla="*/ 194734 w 293583"/>
              <a:gd name="connsiteY40" fmla="*/ 189530 h 336550"/>
              <a:gd name="connsiteX41" fmla="*/ 185562 w 293583"/>
              <a:gd name="connsiteY41" fmla="*/ 186888 h 336550"/>
              <a:gd name="connsiteX42" fmla="*/ 152804 w 293583"/>
              <a:gd name="connsiteY42" fmla="*/ 167068 h 336550"/>
              <a:gd name="connsiteX43" fmla="*/ 177700 w 293583"/>
              <a:gd name="connsiteY43" fmla="*/ 130070 h 336550"/>
              <a:gd name="connsiteX44" fmla="*/ 185562 w 293583"/>
              <a:gd name="connsiteY44" fmla="*/ 126106 h 336550"/>
              <a:gd name="connsiteX45" fmla="*/ 141011 w 293583"/>
              <a:gd name="connsiteY45" fmla="*/ 42862 h 336550"/>
              <a:gd name="connsiteX46" fmla="*/ 120699 w 293583"/>
              <a:gd name="connsiteY46" fmla="*/ 17462 h 336550"/>
              <a:gd name="connsiteX47" fmla="*/ 116748 w 293583"/>
              <a:gd name="connsiteY47" fmla="*/ 18785 h 336550"/>
              <a:gd name="connsiteX48" fmla="*/ 20614 w 293583"/>
              <a:gd name="connsiteY48" fmla="*/ 70379 h 336550"/>
              <a:gd name="connsiteX49" fmla="*/ 16663 w 293583"/>
              <a:gd name="connsiteY49" fmla="*/ 75671 h 336550"/>
              <a:gd name="connsiteX50" fmla="*/ 16663 w 293583"/>
              <a:gd name="connsiteY50" fmla="*/ 82285 h 336550"/>
              <a:gd name="connsiteX51" fmla="*/ 20614 w 293583"/>
              <a:gd name="connsiteY51" fmla="*/ 88900 h 336550"/>
              <a:gd name="connsiteX52" fmla="*/ 131234 w 293583"/>
              <a:gd name="connsiteY52" fmla="*/ 29368 h 336550"/>
              <a:gd name="connsiteX53" fmla="*/ 128600 w 293583"/>
              <a:gd name="connsiteY53" fmla="*/ 22754 h 336550"/>
              <a:gd name="connsiteX54" fmla="*/ 120699 w 293583"/>
              <a:gd name="connsiteY54" fmla="*/ 17462 h 336550"/>
              <a:gd name="connsiteX55" fmla="*/ 192839 w 293583"/>
              <a:gd name="connsiteY55" fmla="*/ 5790 h 336550"/>
              <a:gd name="connsiteX56" fmla="*/ 202058 w 293583"/>
              <a:gd name="connsiteY56" fmla="*/ 13634 h 336550"/>
              <a:gd name="connsiteX57" fmla="*/ 202058 w 293583"/>
              <a:gd name="connsiteY57" fmla="*/ 17556 h 336550"/>
              <a:gd name="connsiteX58" fmla="*/ 275805 w 293583"/>
              <a:gd name="connsiteY58" fmla="*/ 26707 h 336550"/>
              <a:gd name="connsiteX59" fmla="*/ 275805 w 293583"/>
              <a:gd name="connsiteY59" fmla="*/ 111685 h 336550"/>
              <a:gd name="connsiteX60" fmla="*/ 270537 w 293583"/>
              <a:gd name="connsiteY60" fmla="*/ 114300 h 336550"/>
              <a:gd name="connsiteX61" fmla="*/ 263953 w 293583"/>
              <a:gd name="connsiteY61" fmla="*/ 111685 h 336550"/>
              <a:gd name="connsiteX62" fmla="*/ 263953 w 293583"/>
              <a:gd name="connsiteY62" fmla="*/ 99919 h 336550"/>
              <a:gd name="connsiteX63" fmla="*/ 263953 w 293583"/>
              <a:gd name="connsiteY63" fmla="*/ 38474 h 336550"/>
              <a:gd name="connsiteX64" fmla="*/ 233664 w 293583"/>
              <a:gd name="connsiteY64" fmla="*/ 26707 h 336550"/>
              <a:gd name="connsiteX65" fmla="*/ 213910 w 293583"/>
              <a:gd name="connsiteY65" fmla="*/ 30629 h 336550"/>
              <a:gd name="connsiteX66" fmla="*/ 217861 w 293583"/>
              <a:gd name="connsiteY66" fmla="*/ 30629 h 336550"/>
              <a:gd name="connsiteX67" fmla="*/ 227079 w 293583"/>
              <a:gd name="connsiteY67" fmla="*/ 39781 h 336550"/>
              <a:gd name="connsiteX68" fmla="*/ 217861 w 293583"/>
              <a:gd name="connsiteY68" fmla="*/ 48932 h 336550"/>
              <a:gd name="connsiteX69" fmla="*/ 192839 w 293583"/>
              <a:gd name="connsiteY69" fmla="*/ 48932 h 336550"/>
              <a:gd name="connsiteX70" fmla="*/ 183621 w 293583"/>
              <a:gd name="connsiteY70" fmla="*/ 39781 h 336550"/>
              <a:gd name="connsiteX71" fmla="*/ 183621 w 293583"/>
              <a:gd name="connsiteY71" fmla="*/ 13634 h 336550"/>
              <a:gd name="connsiteX72" fmla="*/ 192839 w 293583"/>
              <a:gd name="connsiteY72" fmla="*/ 5790 h 336550"/>
              <a:gd name="connsiteX73" fmla="*/ 121837 w 293583"/>
              <a:gd name="connsiteY73" fmla="*/ 0 h 336550"/>
              <a:gd name="connsiteX74" fmla="*/ 144205 w 293583"/>
              <a:gd name="connsiteY74" fmla="*/ 13146 h 336550"/>
              <a:gd name="connsiteX75" fmla="*/ 203415 w 293583"/>
              <a:gd name="connsiteY75" fmla="*/ 120948 h 336550"/>
              <a:gd name="connsiteX76" fmla="*/ 236309 w 293583"/>
              <a:gd name="connsiteY76" fmla="*/ 123577 h 336550"/>
              <a:gd name="connsiteX77" fmla="*/ 262624 w 293583"/>
              <a:gd name="connsiteY77" fmla="*/ 153814 h 336550"/>
              <a:gd name="connsiteX78" fmla="*/ 265256 w 293583"/>
              <a:gd name="connsiteY78" fmla="*/ 160387 h 336550"/>
              <a:gd name="connsiteX79" fmla="*/ 274466 w 293583"/>
              <a:gd name="connsiteY79" fmla="*/ 281335 h 336550"/>
              <a:gd name="connsiteX80" fmla="*/ 266572 w 293583"/>
              <a:gd name="connsiteY80" fmla="*/ 286593 h 336550"/>
              <a:gd name="connsiteX81" fmla="*/ 262624 w 293583"/>
              <a:gd name="connsiteY81" fmla="*/ 286593 h 336550"/>
              <a:gd name="connsiteX82" fmla="*/ 257361 w 293583"/>
              <a:gd name="connsiteY82" fmla="*/ 274762 h 336550"/>
              <a:gd name="connsiteX83" fmla="*/ 248151 w 293583"/>
              <a:gd name="connsiteY83" fmla="*/ 165646 h 336550"/>
              <a:gd name="connsiteX84" fmla="*/ 246835 w 293583"/>
              <a:gd name="connsiteY84" fmla="*/ 159072 h 336550"/>
              <a:gd name="connsiteX85" fmla="*/ 229730 w 293583"/>
              <a:gd name="connsiteY85" fmla="*/ 139353 h 336550"/>
              <a:gd name="connsiteX86" fmla="*/ 184994 w 293583"/>
              <a:gd name="connsiteY86" fmla="*/ 145926 h 336550"/>
              <a:gd name="connsiteX87" fmla="*/ 170520 w 293583"/>
              <a:gd name="connsiteY87" fmla="*/ 161702 h 336550"/>
              <a:gd name="connsiteX88" fmla="*/ 184994 w 293583"/>
              <a:gd name="connsiteY88" fmla="*/ 169590 h 336550"/>
              <a:gd name="connsiteX89" fmla="*/ 209994 w 293583"/>
              <a:gd name="connsiteY89" fmla="*/ 180107 h 336550"/>
              <a:gd name="connsiteX90" fmla="*/ 211309 w 293583"/>
              <a:gd name="connsiteY90" fmla="*/ 202456 h 336550"/>
              <a:gd name="connsiteX91" fmla="*/ 227099 w 293583"/>
              <a:gd name="connsiteY91" fmla="*/ 251098 h 336550"/>
              <a:gd name="connsiteX92" fmla="*/ 231046 w 293583"/>
              <a:gd name="connsiteY92" fmla="*/ 262930 h 336550"/>
              <a:gd name="connsiteX93" fmla="*/ 219204 w 293583"/>
              <a:gd name="connsiteY93" fmla="*/ 266874 h 336550"/>
              <a:gd name="connsiteX94" fmla="*/ 217888 w 293583"/>
              <a:gd name="connsiteY94" fmla="*/ 265559 h 336550"/>
              <a:gd name="connsiteX95" fmla="*/ 154731 w 293583"/>
              <a:gd name="connsiteY95" fmla="*/ 299740 h 336550"/>
              <a:gd name="connsiteX96" fmla="*/ 175783 w 293583"/>
              <a:gd name="connsiteY96" fmla="*/ 319460 h 336550"/>
              <a:gd name="connsiteX97" fmla="*/ 179731 w 293583"/>
              <a:gd name="connsiteY97" fmla="*/ 331291 h 336550"/>
              <a:gd name="connsiteX98" fmla="*/ 171836 w 293583"/>
              <a:gd name="connsiteY98" fmla="*/ 336550 h 336550"/>
              <a:gd name="connsiteX99" fmla="*/ 167889 w 293583"/>
              <a:gd name="connsiteY99" fmla="*/ 335235 h 336550"/>
              <a:gd name="connsiteX100" fmla="*/ 137626 w 293583"/>
              <a:gd name="connsiteY100" fmla="*/ 306313 h 336550"/>
              <a:gd name="connsiteX101" fmla="*/ 136311 w 293583"/>
              <a:gd name="connsiteY101" fmla="*/ 306313 h 336550"/>
              <a:gd name="connsiteX102" fmla="*/ 112627 w 293583"/>
              <a:gd name="connsiteY102" fmla="*/ 294481 h 336550"/>
              <a:gd name="connsiteX103" fmla="*/ 107364 w 293583"/>
              <a:gd name="connsiteY103" fmla="*/ 297111 h 336550"/>
              <a:gd name="connsiteX104" fmla="*/ 94206 w 293583"/>
              <a:gd name="connsiteY104" fmla="*/ 301055 h 336550"/>
              <a:gd name="connsiteX105" fmla="*/ 70522 w 293583"/>
              <a:gd name="connsiteY105" fmla="*/ 286593 h 336550"/>
              <a:gd name="connsiteX106" fmla="*/ 70522 w 293583"/>
              <a:gd name="connsiteY106" fmla="*/ 285279 h 336550"/>
              <a:gd name="connsiteX107" fmla="*/ 67891 w 293583"/>
              <a:gd name="connsiteY107" fmla="*/ 272132 h 336550"/>
              <a:gd name="connsiteX108" fmla="*/ 48154 w 293583"/>
              <a:gd name="connsiteY108" fmla="*/ 257671 h 336550"/>
              <a:gd name="connsiteX109" fmla="*/ 48154 w 293583"/>
              <a:gd name="connsiteY109" fmla="*/ 256356 h 336550"/>
              <a:gd name="connsiteX110" fmla="*/ 46838 w 293583"/>
              <a:gd name="connsiteY110" fmla="*/ 234007 h 336550"/>
              <a:gd name="connsiteX111" fmla="*/ 36312 w 293583"/>
              <a:gd name="connsiteY111" fmla="*/ 223490 h 336550"/>
              <a:gd name="connsiteX112" fmla="*/ 36312 w 293583"/>
              <a:gd name="connsiteY112" fmla="*/ 222176 h 336550"/>
              <a:gd name="connsiteX113" fmla="*/ 33681 w 293583"/>
              <a:gd name="connsiteY113" fmla="*/ 202456 h 336550"/>
              <a:gd name="connsiteX114" fmla="*/ 46838 w 293583"/>
              <a:gd name="connsiteY114" fmla="*/ 186680 h 336550"/>
              <a:gd name="connsiteX115" fmla="*/ 53417 w 293583"/>
              <a:gd name="connsiteY115" fmla="*/ 182736 h 336550"/>
              <a:gd name="connsiteX116" fmla="*/ 3418 w 293583"/>
              <a:gd name="connsiteY116" fmla="*/ 90711 h 336550"/>
              <a:gd name="connsiteX117" fmla="*/ 787 w 293583"/>
              <a:gd name="connsiteY117" fmla="*/ 70991 h 336550"/>
              <a:gd name="connsiteX118" fmla="*/ 13944 w 293583"/>
              <a:gd name="connsiteY118" fmla="*/ 55215 h 336550"/>
              <a:gd name="connsiteX119" fmla="*/ 108679 w 293583"/>
              <a:gd name="connsiteY119" fmla="*/ 2629 h 336550"/>
              <a:gd name="connsiteX120" fmla="*/ 121837 w 293583"/>
              <a:gd name="connsiteY120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293583" h="336550">
                <a:moveTo>
                  <a:pt x="95356" y="263525"/>
                </a:moveTo>
                <a:cubicBezTo>
                  <a:pt x="95356" y="263525"/>
                  <a:pt x="95356" y="263525"/>
                  <a:pt x="89006" y="266065"/>
                </a:cubicBezTo>
                <a:cubicBezTo>
                  <a:pt x="87736" y="267335"/>
                  <a:pt x="86466" y="268605"/>
                  <a:pt x="85196" y="271145"/>
                </a:cubicBezTo>
                <a:cubicBezTo>
                  <a:pt x="85196" y="273685"/>
                  <a:pt x="85196" y="274955"/>
                  <a:pt x="86466" y="277495"/>
                </a:cubicBezTo>
                <a:cubicBezTo>
                  <a:pt x="86466" y="277495"/>
                  <a:pt x="86466" y="277495"/>
                  <a:pt x="86466" y="278765"/>
                </a:cubicBezTo>
                <a:cubicBezTo>
                  <a:pt x="87736" y="281305"/>
                  <a:pt x="91546" y="282575"/>
                  <a:pt x="94086" y="282575"/>
                </a:cubicBezTo>
                <a:cubicBezTo>
                  <a:pt x="95356" y="282575"/>
                  <a:pt x="96626" y="282575"/>
                  <a:pt x="97896" y="281305"/>
                </a:cubicBezTo>
                <a:lnTo>
                  <a:pt x="104246" y="278765"/>
                </a:lnTo>
                <a:cubicBezTo>
                  <a:pt x="104246" y="278765"/>
                  <a:pt x="104246" y="278765"/>
                  <a:pt x="95356" y="263525"/>
                </a:cubicBezTo>
                <a:close/>
                <a:moveTo>
                  <a:pt x="194734" y="241300"/>
                </a:moveTo>
                <a:cubicBezTo>
                  <a:pt x="194734" y="241300"/>
                  <a:pt x="194734" y="241300"/>
                  <a:pt x="123296" y="278628"/>
                </a:cubicBezTo>
                <a:cubicBezTo>
                  <a:pt x="123296" y="278628"/>
                  <a:pt x="123296" y="278628"/>
                  <a:pt x="127265" y="285064"/>
                </a:cubicBezTo>
                <a:cubicBezTo>
                  <a:pt x="128588" y="287638"/>
                  <a:pt x="131233" y="288925"/>
                  <a:pt x="135202" y="288925"/>
                </a:cubicBezTo>
                <a:cubicBezTo>
                  <a:pt x="136525" y="288925"/>
                  <a:pt x="137848" y="288925"/>
                  <a:pt x="139171" y="287638"/>
                </a:cubicBezTo>
                <a:cubicBezTo>
                  <a:pt x="139171" y="287638"/>
                  <a:pt x="139171" y="287638"/>
                  <a:pt x="202671" y="254172"/>
                </a:cubicBezTo>
                <a:cubicBezTo>
                  <a:pt x="200025" y="250310"/>
                  <a:pt x="196057" y="246449"/>
                  <a:pt x="194734" y="241300"/>
                </a:cubicBezTo>
                <a:close/>
                <a:moveTo>
                  <a:pt x="77894" y="230187"/>
                </a:moveTo>
                <a:cubicBezTo>
                  <a:pt x="77894" y="230187"/>
                  <a:pt x="77894" y="230187"/>
                  <a:pt x="71544" y="234156"/>
                </a:cubicBezTo>
                <a:cubicBezTo>
                  <a:pt x="71544" y="234156"/>
                  <a:pt x="71544" y="234156"/>
                  <a:pt x="66464" y="236802"/>
                </a:cubicBezTo>
                <a:cubicBezTo>
                  <a:pt x="62654" y="239448"/>
                  <a:pt x="61384" y="244739"/>
                  <a:pt x="62654" y="248708"/>
                </a:cubicBezTo>
                <a:cubicBezTo>
                  <a:pt x="62654" y="248708"/>
                  <a:pt x="62654" y="248708"/>
                  <a:pt x="63924" y="250031"/>
                </a:cubicBezTo>
                <a:cubicBezTo>
                  <a:pt x="65194" y="252677"/>
                  <a:pt x="67734" y="254000"/>
                  <a:pt x="71544" y="254000"/>
                </a:cubicBezTo>
                <a:cubicBezTo>
                  <a:pt x="72814" y="254000"/>
                  <a:pt x="74084" y="254000"/>
                  <a:pt x="75354" y="254000"/>
                </a:cubicBezTo>
                <a:cubicBezTo>
                  <a:pt x="75354" y="254000"/>
                  <a:pt x="75354" y="254000"/>
                  <a:pt x="80434" y="250031"/>
                </a:cubicBezTo>
                <a:cubicBezTo>
                  <a:pt x="80434" y="250031"/>
                  <a:pt x="80434" y="250031"/>
                  <a:pt x="86784" y="247385"/>
                </a:cubicBezTo>
                <a:cubicBezTo>
                  <a:pt x="86784" y="247385"/>
                  <a:pt x="86784" y="247385"/>
                  <a:pt x="77894" y="230187"/>
                </a:cubicBezTo>
                <a:close/>
                <a:moveTo>
                  <a:pt x="61067" y="198437"/>
                </a:moveTo>
                <a:cubicBezTo>
                  <a:pt x="61067" y="198437"/>
                  <a:pt x="61067" y="198437"/>
                  <a:pt x="54187" y="202604"/>
                </a:cubicBezTo>
                <a:cubicBezTo>
                  <a:pt x="52811" y="202604"/>
                  <a:pt x="51436" y="205382"/>
                  <a:pt x="50060" y="206771"/>
                </a:cubicBezTo>
                <a:cubicBezTo>
                  <a:pt x="48684" y="209550"/>
                  <a:pt x="50060" y="212328"/>
                  <a:pt x="51436" y="215106"/>
                </a:cubicBezTo>
                <a:cubicBezTo>
                  <a:pt x="52811" y="217884"/>
                  <a:pt x="55563" y="220662"/>
                  <a:pt x="59691" y="220662"/>
                </a:cubicBezTo>
                <a:cubicBezTo>
                  <a:pt x="61067" y="220662"/>
                  <a:pt x="62443" y="220662"/>
                  <a:pt x="63818" y="219273"/>
                </a:cubicBezTo>
                <a:cubicBezTo>
                  <a:pt x="63818" y="219273"/>
                  <a:pt x="63818" y="219273"/>
                  <a:pt x="69322" y="216495"/>
                </a:cubicBezTo>
                <a:cubicBezTo>
                  <a:pt x="69322" y="216495"/>
                  <a:pt x="69322" y="216495"/>
                  <a:pt x="61067" y="198437"/>
                </a:cubicBezTo>
                <a:close/>
                <a:moveTo>
                  <a:pt x="141011" y="42862"/>
                </a:moveTo>
                <a:cubicBezTo>
                  <a:pt x="141011" y="42862"/>
                  <a:pt x="141011" y="42862"/>
                  <a:pt x="29634" y="103643"/>
                </a:cubicBezTo>
                <a:cubicBezTo>
                  <a:pt x="29634" y="103643"/>
                  <a:pt x="29634" y="103643"/>
                  <a:pt x="116115" y="263525"/>
                </a:cubicBezTo>
                <a:cubicBezTo>
                  <a:pt x="116115" y="263525"/>
                  <a:pt x="116115" y="263525"/>
                  <a:pt x="190803" y="222564"/>
                </a:cubicBezTo>
                <a:cubicBezTo>
                  <a:pt x="190803" y="215957"/>
                  <a:pt x="190803" y="208029"/>
                  <a:pt x="193424" y="198780"/>
                </a:cubicBezTo>
                <a:cubicBezTo>
                  <a:pt x="193424" y="197458"/>
                  <a:pt x="193424" y="197458"/>
                  <a:pt x="193424" y="197458"/>
                </a:cubicBezTo>
                <a:cubicBezTo>
                  <a:pt x="194734" y="194816"/>
                  <a:pt x="194734" y="190852"/>
                  <a:pt x="194734" y="189530"/>
                </a:cubicBezTo>
                <a:cubicBezTo>
                  <a:pt x="193424" y="188209"/>
                  <a:pt x="190803" y="186888"/>
                  <a:pt x="185562" y="186888"/>
                </a:cubicBezTo>
                <a:cubicBezTo>
                  <a:pt x="176389" y="188209"/>
                  <a:pt x="159355" y="185566"/>
                  <a:pt x="152804" y="167068"/>
                </a:cubicBezTo>
                <a:cubicBezTo>
                  <a:pt x="147562" y="153854"/>
                  <a:pt x="158045" y="139319"/>
                  <a:pt x="177700" y="130070"/>
                </a:cubicBezTo>
                <a:cubicBezTo>
                  <a:pt x="180320" y="128749"/>
                  <a:pt x="182941" y="127428"/>
                  <a:pt x="185562" y="126106"/>
                </a:cubicBezTo>
                <a:cubicBezTo>
                  <a:pt x="185562" y="126106"/>
                  <a:pt x="185562" y="126106"/>
                  <a:pt x="141011" y="42862"/>
                </a:cubicBezTo>
                <a:close/>
                <a:moveTo>
                  <a:pt x="120699" y="17462"/>
                </a:moveTo>
                <a:cubicBezTo>
                  <a:pt x="119382" y="17462"/>
                  <a:pt x="118065" y="18785"/>
                  <a:pt x="116748" y="18785"/>
                </a:cubicBezTo>
                <a:cubicBezTo>
                  <a:pt x="116748" y="18785"/>
                  <a:pt x="116748" y="18785"/>
                  <a:pt x="20614" y="70379"/>
                </a:cubicBezTo>
                <a:cubicBezTo>
                  <a:pt x="17980" y="71702"/>
                  <a:pt x="16663" y="74348"/>
                  <a:pt x="16663" y="75671"/>
                </a:cubicBezTo>
                <a:cubicBezTo>
                  <a:pt x="15346" y="78317"/>
                  <a:pt x="15346" y="80962"/>
                  <a:pt x="16663" y="82285"/>
                </a:cubicBezTo>
                <a:cubicBezTo>
                  <a:pt x="16663" y="82285"/>
                  <a:pt x="16663" y="82285"/>
                  <a:pt x="20614" y="88900"/>
                </a:cubicBezTo>
                <a:cubicBezTo>
                  <a:pt x="20614" y="88900"/>
                  <a:pt x="20614" y="88900"/>
                  <a:pt x="131234" y="29368"/>
                </a:cubicBezTo>
                <a:cubicBezTo>
                  <a:pt x="131234" y="29368"/>
                  <a:pt x="131234" y="29368"/>
                  <a:pt x="128600" y="22754"/>
                </a:cubicBezTo>
                <a:cubicBezTo>
                  <a:pt x="125966" y="20108"/>
                  <a:pt x="123332" y="17462"/>
                  <a:pt x="120699" y="17462"/>
                </a:cubicBezTo>
                <a:close/>
                <a:moveTo>
                  <a:pt x="192839" y="5790"/>
                </a:moveTo>
                <a:cubicBezTo>
                  <a:pt x="198107" y="5790"/>
                  <a:pt x="202058" y="9712"/>
                  <a:pt x="202058" y="13634"/>
                </a:cubicBezTo>
                <a:cubicBezTo>
                  <a:pt x="202058" y="13634"/>
                  <a:pt x="202058" y="13634"/>
                  <a:pt x="202058" y="17556"/>
                </a:cubicBezTo>
                <a:cubicBezTo>
                  <a:pt x="224445" y="3175"/>
                  <a:pt x="256051" y="5790"/>
                  <a:pt x="275805" y="26707"/>
                </a:cubicBezTo>
                <a:cubicBezTo>
                  <a:pt x="299509" y="50240"/>
                  <a:pt x="299509" y="88153"/>
                  <a:pt x="275805" y="111685"/>
                </a:cubicBezTo>
                <a:cubicBezTo>
                  <a:pt x="274488" y="114300"/>
                  <a:pt x="271854" y="114300"/>
                  <a:pt x="270537" y="114300"/>
                </a:cubicBezTo>
                <a:cubicBezTo>
                  <a:pt x="267903" y="114300"/>
                  <a:pt x="265269" y="114300"/>
                  <a:pt x="263953" y="111685"/>
                </a:cubicBezTo>
                <a:cubicBezTo>
                  <a:pt x="260002" y="109071"/>
                  <a:pt x="260002" y="102534"/>
                  <a:pt x="263953" y="99919"/>
                </a:cubicBezTo>
                <a:cubicBezTo>
                  <a:pt x="281072" y="82924"/>
                  <a:pt x="281072" y="55469"/>
                  <a:pt x="263953" y="38474"/>
                </a:cubicBezTo>
                <a:cubicBezTo>
                  <a:pt x="256051" y="30629"/>
                  <a:pt x="244199" y="26707"/>
                  <a:pt x="233664" y="26707"/>
                </a:cubicBezTo>
                <a:cubicBezTo>
                  <a:pt x="225762" y="26707"/>
                  <a:pt x="219178" y="28015"/>
                  <a:pt x="213910" y="30629"/>
                </a:cubicBezTo>
                <a:cubicBezTo>
                  <a:pt x="213910" y="30629"/>
                  <a:pt x="213910" y="30629"/>
                  <a:pt x="217861" y="30629"/>
                </a:cubicBezTo>
                <a:cubicBezTo>
                  <a:pt x="223128" y="30629"/>
                  <a:pt x="227079" y="34551"/>
                  <a:pt x="227079" y="39781"/>
                </a:cubicBezTo>
                <a:cubicBezTo>
                  <a:pt x="227079" y="45010"/>
                  <a:pt x="223128" y="48932"/>
                  <a:pt x="217861" y="48932"/>
                </a:cubicBezTo>
                <a:cubicBezTo>
                  <a:pt x="217861" y="48932"/>
                  <a:pt x="217861" y="48932"/>
                  <a:pt x="192839" y="48932"/>
                </a:cubicBezTo>
                <a:cubicBezTo>
                  <a:pt x="187572" y="48932"/>
                  <a:pt x="183621" y="45010"/>
                  <a:pt x="183621" y="39781"/>
                </a:cubicBezTo>
                <a:cubicBezTo>
                  <a:pt x="183621" y="39781"/>
                  <a:pt x="183621" y="39781"/>
                  <a:pt x="183621" y="13634"/>
                </a:cubicBezTo>
                <a:cubicBezTo>
                  <a:pt x="183621" y="9712"/>
                  <a:pt x="187572" y="5790"/>
                  <a:pt x="192839" y="5790"/>
                </a:cubicBezTo>
                <a:close/>
                <a:moveTo>
                  <a:pt x="121837" y="0"/>
                </a:moveTo>
                <a:cubicBezTo>
                  <a:pt x="131047" y="0"/>
                  <a:pt x="140258" y="5259"/>
                  <a:pt x="144205" y="13146"/>
                </a:cubicBezTo>
                <a:cubicBezTo>
                  <a:pt x="144205" y="13146"/>
                  <a:pt x="144205" y="13146"/>
                  <a:pt x="203415" y="120948"/>
                </a:cubicBezTo>
                <a:cubicBezTo>
                  <a:pt x="215257" y="118318"/>
                  <a:pt x="227099" y="119633"/>
                  <a:pt x="236309" y="123577"/>
                </a:cubicBezTo>
                <a:cubicBezTo>
                  <a:pt x="248151" y="128836"/>
                  <a:pt x="257361" y="139353"/>
                  <a:pt x="262624" y="153814"/>
                </a:cubicBezTo>
                <a:cubicBezTo>
                  <a:pt x="263940" y="155129"/>
                  <a:pt x="263940" y="157758"/>
                  <a:pt x="265256" y="160387"/>
                </a:cubicBezTo>
                <a:cubicBezTo>
                  <a:pt x="277098" y="191939"/>
                  <a:pt x="291571" y="236637"/>
                  <a:pt x="274466" y="281335"/>
                </a:cubicBezTo>
                <a:cubicBezTo>
                  <a:pt x="273150" y="285279"/>
                  <a:pt x="269203" y="286593"/>
                  <a:pt x="266572" y="286593"/>
                </a:cubicBezTo>
                <a:cubicBezTo>
                  <a:pt x="265256" y="286593"/>
                  <a:pt x="263940" y="286593"/>
                  <a:pt x="262624" y="286593"/>
                </a:cubicBezTo>
                <a:cubicBezTo>
                  <a:pt x="258677" y="285279"/>
                  <a:pt x="256045" y="280020"/>
                  <a:pt x="257361" y="274762"/>
                </a:cubicBezTo>
                <a:cubicBezTo>
                  <a:pt x="273150" y="235322"/>
                  <a:pt x="259993" y="197197"/>
                  <a:pt x="248151" y="165646"/>
                </a:cubicBezTo>
                <a:cubicBezTo>
                  <a:pt x="248151" y="164331"/>
                  <a:pt x="246835" y="161702"/>
                  <a:pt x="246835" y="159072"/>
                </a:cubicBezTo>
                <a:cubicBezTo>
                  <a:pt x="242888" y="149870"/>
                  <a:pt x="237625" y="143297"/>
                  <a:pt x="229730" y="139353"/>
                </a:cubicBezTo>
                <a:cubicBezTo>
                  <a:pt x="219204" y="135409"/>
                  <a:pt x="203415" y="136723"/>
                  <a:pt x="184994" y="145926"/>
                </a:cubicBezTo>
                <a:cubicBezTo>
                  <a:pt x="178415" y="148555"/>
                  <a:pt x="167889" y="156443"/>
                  <a:pt x="170520" y="161702"/>
                </a:cubicBezTo>
                <a:cubicBezTo>
                  <a:pt x="173152" y="170904"/>
                  <a:pt x="183678" y="169590"/>
                  <a:pt x="184994" y="169590"/>
                </a:cubicBezTo>
                <a:cubicBezTo>
                  <a:pt x="196836" y="169590"/>
                  <a:pt x="204731" y="172219"/>
                  <a:pt x="209994" y="180107"/>
                </a:cubicBezTo>
                <a:cubicBezTo>
                  <a:pt x="215257" y="189309"/>
                  <a:pt x="212625" y="199827"/>
                  <a:pt x="211309" y="202456"/>
                </a:cubicBezTo>
                <a:cubicBezTo>
                  <a:pt x="206046" y="226120"/>
                  <a:pt x="211309" y="241895"/>
                  <a:pt x="227099" y="251098"/>
                </a:cubicBezTo>
                <a:cubicBezTo>
                  <a:pt x="231046" y="252413"/>
                  <a:pt x="233677" y="257671"/>
                  <a:pt x="231046" y="262930"/>
                </a:cubicBezTo>
                <a:cubicBezTo>
                  <a:pt x="228414" y="266874"/>
                  <a:pt x="223151" y="268188"/>
                  <a:pt x="219204" y="266874"/>
                </a:cubicBezTo>
                <a:cubicBezTo>
                  <a:pt x="219204" y="265559"/>
                  <a:pt x="219204" y="265559"/>
                  <a:pt x="217888" y="265559"/>
                </a:cubicBezTo>
                <a:cubicBezTo>
                  <a:pt x="217888" y="265559"/>
                  <a:pt x="217888" y="265559"/>
                  <a:pt x="154731" y="299740"/>
                </a:cubicBezTo>
                <a:cubicBezTo>
                  <a:pt x="158679" y="306313"/>
                  <a:pt x="166573" y="315516"/>
                  <a:pt x="175783" y="319460"/>
                </a:cubicBezTo>
                <a:cubicBezTo>
                  <a:pt x="179731" y="322089"/>
                  <a:pt x="182362" y="327347"/>
                  <a:pt x="179731" y="331291"/>
                </a:cubicBezTo>
                <a:cubicBezTo>
                  <a:pt x="178415" y="335235"/>
                  <a:pt x="175783" y="336550"/>
                  <a:pt x="171836" y="336550"/>
                </a:cubicBezTo>
                <a:cubicBezTo>
                  <a:pt x="170520" y="336550"/>
                  <a:pt x="169205" y="336550"/>
                  <a:pt x="167889" y="335235"/>
                </a:cubicBezTo>
                <a:cubicBezTo>
                  <a:pt x="153415" y="328662"/>
                  <a:pt x="142889" y="314201"/>
                  <a:pt x="137626" y="306313"/>
                </a:cubicBezTo>
                <a:cubicBezTo>
                  <a:pt x="137626" y="306313"/>
                  <a:pt x="136311" y="306313"/>
                  <a:pt x="136311" y="306313"/>
                </a:cubicBezTo>
                <a:cubicBezTo>
                  <a:pt x="127100" y="306313"/>
                  <a:pt x="117890" y="302369"/>
                  <a:pt x="112627" y="294481"/>
                </a:cubicBezTo>
                <a:cubicBezTo>
                  <a:pt x="112627" y="294481"/>
                  <a:pt x="112627" y="294481"/>
                  <a:pt x="107364" y="297111"/>
                </a:cubicBezTo>
                <a:cubicBezTo>
                  <a:pt x="103416" y="299740"/>
                  <a:pt x="98153" y="301055"/>
                  <a:pt x="94206" y="301055"/>
                </a:cubicBezTo>
                <a:cubicBezTo>
                  <a:pt x="84996" y="301055"/>
                  <a:pt x="75785" y="295796"/>
                  <a:pt x="70522" y="286593"/>
                </a:cubicBezTo>
                <a:cubicBezTo>
                  <a:pt x="70522" y="286593"/>
                  <a:pt x="70522" y="286593"/>
                  <a:pt x="70522" y="285279"/>
                </a:cubicBezTo>
                <a:cubicBezTo>
                  <a:pt x="67891" y="281335"/>
                  <a:pt x="66575" y="276076"/>
                  <a:pt x="67891" y="272132"/>
                </a:cubicBezTo>
                <a:cubicBezTo>
                  <a:pt x="58680" y="270818"/>
                  <a:pt x="52102" y="265559"/>
                  <a:pt x="48154" y="257671"/>
                </a:cubicBezTo>
                <a:cubicBezTo>
                  <a:pt x="48154" y="257671"/>
                  <a:pt x="48154" y="257671"/>
                  <a:pt x="48154" y="256356"/>
                </a:cubicBezTo>
                <a:cubicBezTo>
                  <a:pt x="42891" y="249783"/>
                  <a:pt x="42891" y="240581"/>
                  <a:pt x="46838" y="234007"/>
                </a:cubicBezTo>
                <a:cubicBezTo>
                  <a:pt x="42891" y="231378"/>
                  <a:pt x="38944" y="227434"/>
                  <a:pt x="36312" y="223490"/>
                </a:cubicBezTo>
                <a:cubicBezTo>
                  <a:pt x="36312" y="223490"/>
                  <a:pt x="36312" y="223490"/>
                  <a:pt x="36312" y="222176"/>
                </a:cubicBezTo>
                <a:cubicBezTo>
                  <a:pt x="32365" y="215602"/>
                  <a:pt x="32365" y="209029"/>
                  <a:pt x="33681" y="202456"/>
                </a:cubicBezTo>
                <a:cubicBezTo>
                  <a:pt x="36312" y="195883"/>
                  <a:pt x="40260" y="189309"/>
                  <a:pt x="46838" y="186680"/>
                </a:cubicBezTo>
                <a:cubicBezTo>
                  <a:pt x="46838" y="186680"/>
                  <a:pt x="46838" y="186680"/>
                  <a:pt x="53417" y="182736"/>
                </a:cubicBezTo>
                <a:cubicBezTo>
                  <a:pt x="53417" y="182736"/>
                  <a:pt x="53417" y="182736"/>
                  <a:pt x="3418" y="90711"/>
                </a:cubicBezTo>
                <a:cubicBezTo>
                  <a:pt x="-529" y="84138"/>
                  <a:pt x="-529" y="77564"/>
                  <a:pt x="787" y="70991"/>
                </a:cubicBezTo>
                <a:cubicBezTo>
                  <a:pt x="3418" y="63103"/>
                  <a:pt x="7365" y="57845"/>
                  <a:pt x="13944" y="55215"/>
                </a:cubicBezTo>
                <a:cubicBezTo>
                  <a:pt x="13944" y="55215"/>
                  <a:pt x="13944" y="55215"/>
                  <a:pt x="108679" y="2629"/>
                </a:cubicBezTo>
                <a:cubicBezTo>
                  <a:pt x="112627" y="1315"/>
                  <a:pt x="116574" y="0"/>
                  <a:pt x="121837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92500" lnSpcReduction="1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59870" y="2385143"/>
            <a:ext cx="2587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91967" y="4609598"/>
            <a:ext cx="2587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009487" y="2275441"/>
            <a:ext cx="2587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041584" y="4499896"/>
            <a:ext cx="2587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44465" y="392430"/>
            <a:ext cx="2540000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"/>
              <a:t>　　女性左下腹部隐痛的原因_有问必答_快速问医生http://disease.39.net/zztjfkyy/211225/10118290.html</a:t>
            </a:r>
            <a:endParaRPr lang="zh-CN" altLang="en-US" sz="200"/>
          </a:p>
          <a:p>
            <a:endParaRPr lang="zh-CN" altLang="en-US" sz="200"/>
          </a:p>
          <a:p>
            <a:r>
              <a:rPr lang="zh-CN" altLang="en-US" sz="200"/>
              <a:t>　　我做完爱阴道出血怎么回事_即问即答_医生在线即问即答http://disease.39.net/zztjfkyy/211225/10118293.html</a:t>
            </a:r>
            <a:endParaRPr lang="zh-CN" altLang="en-US" sz="200"/>
          </a:p>
          <a:p>
            <a:endParaRPr lang="zh-CN" altLang="en-US" sz="200"/>
          </a:p>
          <a:p>
            <a:r>
              <a:rPr lang="zh-CN" altLang="en-US" sz="200"/>
              <a:t>　　郑州人流便宜的费用[平价优质]郑州人流价格一般需要多少http://disease.39.net/zztjfkyy/211225/10118327.html</a:t>
            </a:r>
            <a:endParaRPr lang="zh-CN" altLang="en-US" sz="200"/>
          </a:p>
          <a:p>
            <a:endParaRPr lang="zh-CN" altLang="en-US" sz="200"/>
          </a:p>
          <a:p>
            <a:r>
              <a:rPr lang="zh-CN" altLang="en-US" sz="200"/>
              <a:t>　　郑州人流手术费用是多少_郑州无痛人流价钱是多少http://disease.39.net/zztjfkyy/211225/10118333.html</a:t>
            </a:r>
            <a:endParaRPr lang="zh-CN" altLang="en-US" sz="200"/>
          </a:p>
          <a:p>
            <a:endParaRPr lang="zh-CN" altLang="en-US" sz="200"/>
          </a:p>
          <a:p>
            <a:r>
              <a:rPr lang="zh-CN" altLang="en-US" sz="200"/>
              <a:t>　　郑州无痛人流价格费用【实惠于民】郑州好的人流多少费用http://disease.39.net/zztjfkyy/211225/10118340.html</a:t>
            </a:r>
            <a:endParaRPr lang="zh-CN" altLang="en-US" sz="200"/>
          </a:p>
          <a:p>
            <a:endParaRPr lang="zh-CN" altLang="en-US" sz="200"/>
          </a:p>
          <a:p>
            <a:r>
              <a:rPr lang="zh-CN" altLang="en-US" sz="200"/>
              <a:t>　　郑州人流哪个好大概需要多少费用_39问医生http://disease.39.net/zztjfkyy/211225/10118346.html</a:t>
            </a:r>
            <a:endParaRPr lang="zh-CN" altLang="en-US" sz="200"/>
          </a:p>
          <a:p>
            <a:endParaRPr lang="zh-CN" altLang="en-US" sz="200"/>
          </a:p>
          <a:p>
            <a:r>
              <a:rPr lang="zh-CN" altLang="en-US" sz="200"/>
              <a:t>　　郑州人工流产的费用是多少【价格标准】郑州做流产需要多少钱http://disease.39.net/zztjfkyy/211225/10118349.html</a:t>
            </a:r>
            <a:endParaRPr lang="zh-CN" altLang="en-US" sz="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39" grpId="0"/>
      <p:bldP spid="40" grpId="0"/>
      <p:bldP spid="41" grpId="0"/>
      <p:bldP spid="4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企业宗旨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iŝḻîḍé"/>
          <p:cNvSpPr/>
          <p:nvPr/>
        </p:nvSpPr>
        <p:spPr>
          <a:xfrm>
            <a:off x="2675530" y="3759487"/>
            <a:ext cx="672793" cy="204142"/>
          </a:xfrm>
          <a:prstGeom prst="left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" name="í$liďé"/>
          <p:cNvSpPr/>
          <p:nvPr/>
        </p:nvSpPr>
        <p:spPr>
          <a:xfrm>
            <a:off x="4839812" y="3759487"/>
            <a:ext cx="672793" cy="204142"/>
          </a:xfrm>
          <a:prstGeom prst="left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iṡļíḓé"/>
          <p:cNvSpPr/>
          <p:nvPr/>
        </p:nvSpPr>
        <p:spPr>
          <a:xfrm>
            <a:off x="6995989" y="3759487"/>
            <a:ext cx="918658" cy="204142"/>
          </a:xfrm>
          <a:prstGeom prst="left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ïş1íde"/>
          <p:cNvSpPr/>
          <p:nvPr/>
        </p:nvSpPr>
        <p:spPr>
          <a:xfrm>
            <a:off x="9298071" y="3759487"/>
            <a:ext cx="672793" cy="204142"/>
          </a:xfrm>
          <a:prstGeom prst="left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ïsľîďé"/>
          <p:cNvSpPr/>
          <p:nvPr/>
        </p:nvSpPr>
        <p:spPr>
          <a:xfrm rot="18900000">
            <a:off x="8962940" y="2929681"/>
            <a:ext cx="774864" cy="204142"/>
          </a:xfrm>
          <a:prstGeom prst="left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" name="iṥľiḋè"/>
          <p:cNvSpPr/>
          <p:nvPr/>
        </p:nvSpPr>
        <p:spPr>
          <a:xfrm rot="2700000" flipV="1">
            <a:off x="8962940" y="4521700"/>
            <a:ext cx="774864" cy="204142"/>
          </a:xfrm>
          <a:prstGeom prst="left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25000" lnSpcReduction="2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îşḷîḍê"/>
          <p:cNvSpPr/>
          <p:nvPr/>
        </p:nvSpPr>
        <p:spPr>
          <a:xfrm>
            <a:off x="1348845" y="3231974"/>
            <a:ext cx="1167254" cy="1167252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íṣļîḓe"/>
          <p:cNvSpPr/>
          <p:nvPr/>
        </p:nvSpPr>
        <p:spPr bwMode="auto">
          <a:xfrm>
            <a:off x="1777659" y="3613767"/>
            <a:ext cx="328575" cy="328575"/>
          </a:xfrm>
          <a:custGeom>
            <a:avLst/>
            <a:gdLst>
              <a:gd name="connsiteX0" fmla="*/ 221439 w 347225"/>
              <a:gd name="connsiteY0" fmla="*/ 95674 h 347224"/>
              <a:gd name="connsiteX1" fmla="*/ 63832 w 347225"/>
              <a:gd name="connsiteY1" fmla="*/ 253006 h 347224"/>
              <a:gd name="connsiteX2" fmla="*/ 74301 w 347225"/>
              <a:gd name="connsiteY2" fmla="*/ 263457 h 347224"/>
              <a:gd name="connsiteX3" fmla="*/ 231908 w 347225"/>
              <a:gd name="connsiteY3" fmla="*/ 106112 h 347224"/>
              <a:gd name="connsiteX4" fmla="*/ 221268 w 347225"/>
              <a:gd name="connsiteY4" fmla="*/ 62912 h 347224"/>
              <a:gd name="connsiteX5" fmla="*/ 284809 w 347225"/>
              <a:gd name="connsiteY5" fmla="*/ 126343 h 347224"/>
              <a:gd name="connsiteX6" fmla="*/ 94145 w 347225"/>
              <a:gd name="connsiteY6" fmla="*/ 316687 h 347224"/>
              <a:gd name="connsiteX7" fmla="*/ 94145 w 347225"/>
              <a:gd name="connsiteY7" fmla="*/ 316700 h 347224"/>
              <a:gd name="connsiteX8" fmla="*/ 94132 w 347225"/>
              <a:gd name="connsiteY8" fmla="*/ 316700 h 347224"/>
              <a:gd name="connsiteX9" fmla="*/ 94119 w 347225"/>
              <a:gd name="connsiteY9" fmla="*/ 316713 h 347224"/>
              <a:gd name="connsiteX10" fmla="*/ 94119 w 347225"/>
              <a:gd name="connsiteY10" fmla="*/ 316700 h 347224"/>
              <a:gd name="connsiteX11" fmla="*/ 0 w 347225"/>
              <a:gd name="connsiteY11" fmla="*/ 347224 h 347224"/>
              <a:gd name="connsiteX12" fmla="*/ 30591 w 347225"/>
              <a:gd name="connsiteY12" fmla="*/ 253270 h 347224"/>
              <a:gd name="connsiteX13" fmla="*/ 30591 w 347225"/>
              <a:gd name="connsiteY13" fmla="*/ 253243 h 347224"/>
              <a:gd name="connsiteX14" fmla="*/ 30617 w 347225"/>
              <a:gd name="connsiteY14" fmla="*/ 253243 h 347224"/>
              <a:gd name="connsiteX15" fmla="*/ 284004 w 347225"/>
              <a:gd name="connsiteY15" fmla="*/ 0 h 347224"/>
              <a:gd name="connsiteX16" fmla="*/ 347225 w 347225"/>
              <a:gd name="connsiteY16" fmla="*/ 63096 h 347224"/>
              <a:gd name="connsiteX17" fmla="*/ 305612 w 347225"/>
              <a:gd name="connsiteY17" fmla="*/ 104651 h 347224"/>
              <a:gd name="connsiteX18" fmla="*/ 242391 w 347225"/>
              <a:gd name="connsiteY18" fmla="*/ 41555 h 347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47225" h="347224">
                <a:moveTo>
                  <a:pt x="221439" y="95674"/>
                </a:moveTo>
                <a:lnTo>
                  <a:pt x="63832" y="253006"/>
                </a:lnTo>
                <a:lnTo>
                  <a:pt x="74301" y="263457"/>
                </a:lnTo>
                <a:lnTo>
                  <a:pt x="231908" y="106112"/>
                </a:lnTo>
                <a:close/>
                <a:moveTo>
                  <a:pt x="221268" y="62912"/>
                </a:moveTo>
                <a:lnTo>
                  <a:pt x="284809" y="126343"/>
                </a:lnTo>
                <a:lnTo>
                  <a:pt x="94145" y="316687"/>
                </a:lnTo>
                <a:lnTo>
                  <a:pt x="94145" y="316700"/>
                </a:lnTo>
                <a:lnTo>
                  <a:pt x="94132" y="316700"/>
                </a:lnTo>
                <a:lnTo>
                  <a:pt x="94119" y="316713"/>
                </a:lnTo>
                <a:lnTo>
                  <a:pt x="94119" y="316700"/>
                </a:lnTo>
                <a:lnTo>
                  <a:pt x="0" y="347224"/>
                </a:lnTo>
                <a:lnTo>
                  <a:pt x="30591" y="253270"/>
                </a:lnTo>
                <a:lnTo>
                  <a:pt x="30591" y="253243"/>
                </a:lnTo>
                <a:lnTo>
                  <a:pt x="30617" y="253243"/>
                </a:lnTo>
                <a:close/>
                <a:moveTo>
                  <a:pt x="284004" y="0"/>
                </a:moveTo>
                <a:lnTo>
                  <a:pt x="347225" y="63096"/>
                </a:lnTo>
                <a:lnTo>
                  <a:pt x="305612" y="104651"/>
                </a:lnTo>
                <a:lnTo>
                  <a:pt x="242391" y="415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square" lIns="91440" tIns="45720" rIns="91440" bIns="45720" anchor="ctr">
            <a:no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3" name="íṧļïḓè"/>
          <p:cNvSpPr/>
          <p:nvPr/>
        </p:nvSpPr>
        <p:spPr>
          <a:xfrm>
            <a:off x="5701727" y="3231974"/>
            <a:ext cx="1167254" cy="1167252"/>
          </a:xfrm>
          <a:prstGeom prst="ellipse">
            <a:avLst/>
          </a:prstGeom>
          <a:noFill/>
          <a:ln>
            <a:solidFill>
              <a:srgbClr val="EC88FE"/>
            </a:solidFill>
          </a:ln>
          <a:effectLst>
            <a:innerShdw dist="25400" dir="5400000">
              <a:schemeClr val="tx1">
                <a:alpha val="15000"/>
              </a:scheme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4" name="išliḓê"/>
          <p:cNvSpPr/>
          <p:nvPr/>
        </p:nvSpPr>
        <p:spPr bwMode="auto">
          <a:xfrm>
            <a:off x="6003479" y="3613767"/>
            <a:ext cx="475177" cy="475178"/>
          </a:xfrm>
          <a:custGeom>
            <a:avLst/>
            <a:gdLst>
              <a:gd name="connsiteX0" fmla="*/ 299602 w 347228"/>
              <a:gd name="connsiteY0" fmla="*/ 281654 h 347229"/>
              <a:gd name="connsiteX1" fmla="*/ 281438 w 347228"/>
              <a:gd name="connsiteY1" fmla="*/ 299759 h 347229"/>
              <a:gd name="connsiteX2" fmla="*/ 299602 w 347228"/>
              <a:gd name="connsiteY2" fmla="*/ 317857 h 347229"/>
              <a:gd name="connsiteX3" fmla="*/ 317759 w 347228"/>
              <a:gd name="connsiteY3" fmla="*/ 299759 h 347229"/>
              <a:gd name="connsiteX4" fmla="*/ 299602 w 347228"/>
              <a:gd name="connsiteY4" fmla="*/ 281654 h 347229"/>
              <a:gd name="connsiteX5" fmla="*/ 245668 w 347228"/>
              <a:gd name="connsiteY5" fmla="*/ 201851 h 347229"/>
              <a:gd name="connsiteX6" fmla="*/ 303772 w 347228"/>
              <a:gd name="connsiteY6" fmla="*/ 259773 h 347229"/>
              <a:gd name="connsiteX7" fmla="*/ 342465 w 347228"/>
              <a:gd name="connsiteY7" fmla="*/ 288486 h 347229"/>
              <a:gd name="connsiteX8" fmla="*/ 346621 w 347228"/>
              <a:gd name="connsiteY8" fmla="*/ 304221 h 347229"/>
              <a:gd name="connsiteX9" fmla="*/ 303724 w 347228"/>
              <a:gd name="connsiteY9" fmla="*/ 347229 h 347229"/>
              <a:gd name="connsiteX10" fmla="*/ 288283 w 347228"/>
              <a:gd name="connsiteY10" fmla="*/ 343070 h 347229"/>
              <a:gd name="connsiteX11" fmla="*/ 259200 w 347228"/>
              <a:gd name="connsiteY11" fmla="*/ 304221 h 347229"/>
              <a:gd name="connsiteX12" fmla="*/ 197725 w 347228"/>
              <a:gd name="connsiteY12" fmla="*/ 242934 h 347229"/>
              <a:gd name="connsiteX13" fmla="*/ 216386 w 347228"/>
              <a:gd name="connsiteY13" fmla="*/ 231034 h 347229"/>
              <a:gd name="connsiteX14" fmla="*/ 225436 w 347228"/>
              <a:gd name="connsiteY14" fmla="*/ 222009 h 347229"/>
              <a:gd name="connsiteX15" fmla="*/ 235191 w 347228"/>
              <a:gd name="connsiteY15" fmla="*/ 212283 h 347229"/>
              <a:gd name="connsiteX16" fmla="*/ 230641 w 347228"/>
              <a:gd name="connsiteY16" fmla="*/ 203096 h 347229"/>
              <a:gd name="connsiteX17" fmla="*/ 239885 w 347228"/>
              <a:gd name="connsiteY17" fmla="*/ 207619 h 347229"/>
              <a:gd name="connsiteX18" fmla="*/ 290492 w 347228"/>
              <a:gd name="connsiteY18" fmla="*/ 4 h 347229"/>
              <a:gd name="connsiteX19" fmla="*/ 313626 w 347228"/>
              <a:gd name="connsiteY19" fmla="*/ 9551 h 347229"/>
              <a:gd name="connsiteX20" fmla="*/ 337653 w 347228"/>
              <a:gd name="connsiteY20" fmla="*/ 33507 h 347229"/>
              <a:gd name="connsiteX21" fmla="*/ 337653 w 347228"/>
              <a:gd name="connsiteY21" fmla="*/ 79611 h 347229"/>
              <a:gd name="connsiteX22" fmla="*/ 234782 w 347228"/>
              <a:gd name="connsiteY22" fmla="*/ 182151 h 347229"/>
              <a:gd name="connsiteX23" fmla="*/ 228552 w 347228"/>
              <a:gd name="connsiteY23" fmla="*/ 180823 h 347229"/>
              <a:gd name="connsiteX24" fmla="*/ 214762 w 347228"/>
              <a:gd name="connsiteY24" fmla="*/ 186324 h 347229"/>
              <a:gd name="connsiteX25" fmla="*/ 210560 w 347228"/>
              <a:gd name="connsiteY25" fmla="*/ 206282 h 347229"/>
              <a:gd name="connsiteX26" fmla="*/ 201508 w 347228"/>
              <a:gd name="connsiteY26" fmla="*/ 215318 h 347229"/>
              <a:gd name="connsiteX27" fmla="*/ 178357 w 347228"/>
              <a:gd name="connsiteY27" fmla="*/ 224881 h 347229"/>
              <a:gd name="connsiteX28" fmla="*/ 155239 w 347228"/>
              <a:gd name="connsiteY28" fmla="*/ 215334 h 347229"/>
              <a:gd name="connsiteX29" fmla="*/ 152854 w 347228"/>
              <a:gd name="connsiteY29" fmla="*/ 212967 h 347229"/>
              <a:gd name="connsiteX30" fmla="*/ 72679 w 347228"/>
              <a:gd name="connsiteY30" fmla="*/ 292894 h 347229"/>
              <a:gd name="connsiteX31" fmla="*/ 64568 w 347228"/>
              <a:gd name="connsiteY31" fmla="*/ 314419 h 347229"/>
              <a:gd name="connsiteX32" fmla="*/ 20052 w 347228"/>
              <a:gd name="connsiteY32" fmla="*/ 345427 h 347229"/>
              <a:gd name="connsiteX33" fmla="*/ 0 w 347228"/>
              <a:gd name="connsiteY33" fmla="*/ 325501 h 347229"/>
              <a:gd name="connsiteX34" fmla="*/ 31229 w 347228"/>
              <a:gd name="connsiteY34" fmla="*/ 281076 h 347229"/>
              <a:gd name="connsiteX35" fmla="*/ 52644 w 347228"/>
              <a:gd name="connsiteY35" fmla="*/ 273000 h 347229"/>
              <a:gd name="connsiteX36" fmla="*/ 132867 w 347228"/>
              <a:gd name="connsiteY36" fmla="*/ 193041 h 347229"/>
              <a:gd name="connsiteX37" fmla="*/ 131196 w 347228"/>
              <a:gd name="connsiteY37" fmla="*/ 191362 h 347229"/>
              <a:gd name="connsiteX38" fmla="*/ 131196 w 347228"/>
              <a:gd name="connsiteY38" fmla="*/ 145257 h 347229"/>
              <a:gd name="connsiteX39" fmla="*/ 140216 w 347228"/>
              <a:gd name="connsiteY39" fmla="*/ 136286 h 347229"/>
              <a:gd name="connsiteX40" fmla="*/ 146641 w 347228"/>
              <a:gd name="connsiteY40" fmla="*/ 137725 h 347229"/>
              <a:gd name="connsiteX41" fmla="*/ 160463 w 347228"/>
              <a:gd name="connsiteY41" fmla="*/ 132208 h 347229"/>
              <a:gd name="connsiteX42" fmla="*/ 164535 w 347228"/>
              <a:gd name="connsiteY42" fmla="*/ 112026 h 347229"/>
              <a:gd name="connsiteX43" fmla="*/ 267358 w 347228"/>
              <a:gd name="connsiteY43" fmla="*/ 9567 h 347229"/>
              <a:gd name="connsiteX44" fmla="*/ 290492 w 347228"/>
              <a:gd name="connsiteY44" fmla="*/ 4 h 347229"/>
              <a:gd name="connsiteX45" fmla="*/ 74475 w 347228"/>
              <a:gd name="connsiteY45" fmla="*/ 4 h 347229"/>
              <a:gd name="connsiteX46" fmla="*/ 154925 w 347228"/>
              <a:gd name="connsiteY46" fmla="*/ 80174 h 347229"/>
              <a:gd name="connsiteX47" fmla="*/ 151417 w 347228"/>
              <a:gd name="connsiteY47" fmla="*/ 96830 h 347229"/>
              <a:gd name="connsiteX48" fmla="*/ 150427 w 347228"/>
              <a:gd name="connsiteY48" fmla="*/ 97813 h 347229"/>
              <a:gd name="connsiteX49" fmla="*/ 140464 w 347228"/>
              <a:gd name="connsiteY49" fmla="*/ 107751 h 347229"/>
              <a:gd name="connsiteX50" fmla="*/ 145155 w 347228"/>
              <a:gd name="connsiteY50" fmla="*/ 116764 h 347229"/>
              <a:gd name="connsiteX51" fmla="*/ 136125 w 347228"/>
              <a:gd name="connsiteY51" fmla="*/ 112074 h 347229"/>
              <a:gd name="connsiteX52" fmla="*/ 126155 w 347228"/>
              <a:gd name="connsiteY52" fmla="*/ 122012 h 347229"/>
              <a:gd name="connsiteX53" fmla="*/ 117153 w 347228"/>
              <a:gd name="connsiteY53" fmla="*/ 130982 h 347229"/>
              <a:gd name="connsiteX54" fmla="*/ 105225 w 347228"/>
              <a:gd name="connsiteY54" fmla="*/ 149582 h 347229"/>
              <a:gd name="connsiteX55" fmla="*/ 103725 w 347228"/>
              <a:gd name="connsiteY55" fmla="*/ 148090 h 347229"/>
              <a:gd name="connsiteX56" fmla="*/ 80464 w 347228"/>
              <a:gd name="connsiteY56" fmla="*/ 154393 h 347229"/>
              <a:gd name="connsiteX57" fmla="*/ 0 w 347228"/>
              <a:gd name="connsiteY57" fmla="*/ 74216 h 347229"/>
              <a:gd name="connsiteX58" fmla="*/ 7259 w 347228"/>
              <a:gd name="connsiteY58" fmla="*/ 66895 h 347229"/>
              <a:gd name="connsiteX59" fmla="*/ 55072 w 347228"/>
              <a:gd name="connsiteY59" fmla="*/ 97031 h 347229"/>
              <a:gd name="connsiteX60" fmla="*/ 97370 w 347228"/>
              <a:gd name="connsiteY60" fmla="*/ 54878 h 347229"/>
              <a:gd name="connsiteX61" fmla="*/ 67137 w 347228"/>
              <a:gd name="connsiteY61" fmla="*/ 7224 h 347229"/>
              <a:gd name="connsiteX62" fmla="*/ 74475 w 347228"/>
              <a:gd name="connsiteY62" fmla="*/ 4 h 34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47228" h="347229">
                <a:moveTo>
                  <a:pt x="299602" y="281654"/>
                </a:moveTo>
                <a:cubicBezTo>
                  <a:pt x="289572" y="281654"/>
                  <a:pt x="281438" y="289758"/>
                  <a:pt x="281438" y="299759"/>
                </a:cubicBezTo>
                <a:cubicBezTo>
                  <a:pt x="281438" y="309754"/>
                  <a:pt x="289572" y="317857"/>
                  <a:pt x="299602" y="317857"/>
                </a:cubicBezTo>
                <a:cubicBezTo>
                  <a:pt x="309632" y="317857"/>
                  <a:pt x="317759" y="309754"/>
                  <a:pt x="317759" y="299759"/>
                </a:cubicBezTo>
                <a:cubicBezTo>
                  <a:pt x="317759" y="289758"/>
                  <a:pt x="309632" y="281654"/>
                  <a:pt x="299602" y="281654"/>
                </a:cubicBezTo>
                <a:close/>
                <a:moveTo>
                  <a:pt x="245668" y="201851"/>
                </a:moveTo>
                <a:lnTo>
                  <a:pt x="303772" y="259773"/>
                </a:lnTo>
                <a:lnTo>
                  <a:pt x="342465" y="288486"/>
                </a:lnTo>
                <a:lnTo>
                  <a:pt x="346621" y="304221"/>
                </a:lnTo>
                <a:lnTo>
                  <a:pt x="303724" y="347229"/>
                </a:lnTo>
                <a:lnTo>
                  <a:pt x="288283" y="343070"/>
                </a:lnTo>
                <a:lnTo>
                  <a:pt x="259200" y="304221"/>
                </a:lnTo>
                <a:lnTo>
                  <a:pt x="197725" y="242934"/>
                </a:lnTo>
                <a:cubicBezTo>
                  <a:pt x="204646" y="240376"/>
                  <a:pt x="211016" y="236392"/>
                  <a:pt x="216386" y="231034"/>
                </a:cubicBezTo>
                <a:lnTo>
                  <a:pt x="225436" y="222009"/>
                </a:lnTo>
                <a:lnTo>
                  <a:pt x="235191" y="212283"/>
                </a:lnTo>
                <a:lnTo>
                  <a:pt x="230641" y="203096"/>
                </a:lnTo>
                <a:lnTo>
                  <a:pt x="239885" y="207619"/>
                </a:lnTo>
                <a:close/>
                <a:moveTo>
                  <a:pt x="290492" y="4"/>
                </a:moveTo>
                <a:cubicBezTo>
                  <a:pt x="298863" y="4"/>
                  <a:pt x="307234" y="3186"/>
                  <a:pt x="313626" y="9551"/>
                </a:cubicBezTo>
                <a:lnTo>
                  <a:pt x="337653" y="33507"/>
                </a:lnTo>
                <a:cubicBezTo>
                  <a:pt x="350420" y="46236"/>
                  <a:pt x="350420" y="66882"/>
                  <a:pt x="337653" y="79611"/>
                </a:cubicBezTo>
                <a:lnTo>
                  <a:pt x="234782" y="182151"/>
                </a:lnTo>
                <a:cubicBezTo>
                  <a:pt x="232916" y="181239"/>
                  <a:pt x="230758" y="180823"/>
                  <a:pt x="228552" y="180823"/>
                </a:cubicBezTo>
                <a:cubicBezTo>
                  <a:pt x="223523" y="180823"/>
                  <a:pt x="218120" y="182966"/>
                  <a:pt x="214762" y="186324"/>
                </a:cubicBezTo>
                <a:cubicBezTo>
                  <a:pt x="209879" y="191186"/>
                  <a:pt x="207575" y="200237"/>
                  <a:pt x="210560" y="206282"/>
                </a:cubicBezTo>
                <a:lnTo>
                  <a:pt x="201508" y="215318"/>
                </a:lnTo>
                <a:cubicBezTo>
                  <a:pt x="195116" y="221699"/>
                  <a:pt x="186728" y="224881"/>
                  <a:pt x="178357" y="224881"/>
                </a:cubicBezTo>
                <a:cubicBezTo>
                  <a:pt x="169986" y="224881"/>
                  <a:pt x="161615" y="221699"/>
                  <a:pt x="155239" y="215334"/>
                </a:cubicBezTo>
                <a:lnTo>
                  <a:pt x="152854" y="212967"/>
                </a:lnTo>
                <a:lnTo>
                  <a:pt x="72679" y="292894"/>
                </a:lnTo>
                <a:lnTo>
                  <a:pt x="64568" y="314419"/>
                </a:lnTo>
                <a:lnTo>
                  <a:pt x="20052" y="345427"/>
                </a:lnTo>
                <a:lnTo>
                  <a:pt x="0" y="325501"/>
                </a:lnTo>
                <a:lnTo>
                  <a:pt x="31229" y="281076"/>
                </a:lnTo>
                <a:lnTo>
                  <a:pt x="52644" y="273000"/>
                </a:lnTo>
                <a:lnTo>
                  <a:pt x="132867" y="193041"/>
                </a:lnTo>
                <a:lnTo>
                  <a:pt x="131196" y="191362"/>
                </a:lnTo>
                <a:cubicBezTo>
                  <a:pt x="118429" y="178632"/>
                  <a:pt x="118429" y="157987"/>
                  <a:pt x="131196" y="145257"/>
                </a:cubicBezTo>
                <a:lnTo>
                  <a:pt x="140216" y="136286"/>
                </a:lnTo>
                <a:cubicBezTo>
                  <a:pt x="142115" y="137278"/>
                  <a:pt x="144337" y="137725"/>
                  <a:pt x="146641" y="137725"/>
                </a:cubicBezTo>
                <a:cubicBezTo>
                  <a:pt x="151670" y="137725"/>
                  <a:pt x="157072" y="135582"/>
                  <a:pt x="160463" y="132208"/>
                </a:cubicBezTo>
                <a:cubicBezTo>
                  <a:pt x="165362" y="127299"/>
                  <a:pt x="167698" y="118103"/>
                  <a:pt x="164535" y="112026"/>
                </a:cubicBezTo>
                <a:lnTo>
                  <a:pt x="267358" y="9567"/>
                </a:lnTo>
                <a:cubicBezTo>
                  <a:pt x="273733" y="3186"/>
                  <a:pt x="282121" y="4"/>
                  <a:pt x="290492" y="4"/>
                </a:cubicBezTo>
                <a:close/>
                <a:moveTo>
                  <a:pt x="74475" y="4"/>
                </a:moveTo>
                <a:cubicBezTo>
                  <a:pt x="115589" y="-484"/>
                  <a:pt x="154925" y="39182"/>
                  <a:pt x="154925" y="80174"/>
                </a:cubicBezTo>
                <a:cubicBezTo>
                  <a:pt x="154932" y="85473"/>
                  <a:pt x="153634" y="91116"/>
                  <a:pt x="151417" y="96830"/>
                </a:cubicBezTo>
                <a:lnTo>
                  <a:pt x="150427" y="97813"/>
                </a:lnTo>
                <a:lnTo>
                  <a:pt x="140464" y="107751"/>
                </a:lnTo>
                <a:lnTo>
                  <a:pt x="145155" y="116764"/>
                </a:lnTo>
                <a:lnTo>
                  <a:pt x="136125" y="112074"/>
                </a:lnTo>
                <a:lnTo>
                  <a:pt x="126155" y="122012"/>
                </a:lnTo>
                <a:lnTo>
                  <a:pt x="117153" y="130982"/>
                </a:lnTo>
                <a:cubicBezTo>
                  <a:pt x="111687" y="136424"/>
                  <a:pt x="107735" y="142799"/>
                  <a:pt x="105225" y="149582"/>
                </a:cubicBezTo>
                <a:lnTo>
                  <a:pt x="103725" y="148090"/>
                </a:lnTo>
                <a:cubicBezTo>
                  <a:pt x="95864" y="152027"/>
                  <a:pt x="87909" y="154393"/>
                  <a:pt x="80464" y="154393"/>
                </a:cubicBezTo>
                <a:cubicBezTo>
                  <a:pt x="39342" y="154393"/>
                  <a:pt x="502" y="115200"/>
                  <a:pt x="0" y="74216"/>
                </a:cubicBezTo>
                <a:cubicBezTo>
                  <a:pt x="7" y="74058"/>
                  <a:pt x="4641" y="69505"/>
                  <a:pt x="7259" y="66895"/>
                </a:cubicBezTo>
                <a:cubicBezTo>
                  <a:pt x="40920" y="100459"/>
                  <a:pt x="34322" y="97031"/>
                  <a:pt x="55072" y="97031"/>
                </a:cubicBezTo>
                <a:cubicBezTo>
                  <a:pt x="71104" y="97031"/>
                  <a:pt x="97370" y="71218"/>
                  <a:pt x="97370" y="54878"/>
                </a:cubicBezTo>
                <a:cubicBezTo>
                  <a:pt x="97370" y="34729"/>
                  <a:pt x="100096" y="40064"/>
                  <a:pt x="67137" y="7224"/>
                </a:cubicBezTo>
                <a:cubicBezTo>
                  <a:pt x="69669" y="4700"/>
                  <a:pt x="74317" y="4"/>
                  <a:pt x="74475" y="4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5" name="ïśļiḑè"/>
          <p:cNvSpPr/>
          <p:nvPr/>
        </p:nvSpPr>
        <p:spPr>
          <a:xfrm>
            <a:off x="3545552" y="3231974"/>
            <a:ext cx="1167254" cy="1167252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6" name="iṣḻíḓè"/>
          <p:cNvSpPr/>
          <p:nvPr/>
        </p:nvSpPr>
        <p:spPr bwMode="auto">
          <a:xfrm>
            <a:off x="4006557" y="3613767"/>
            <a:ext cx="237848" cy="328575"/>
          </a:xfrm>
          <a:custGeom>
            <a:avLst/>
            <a:gdLst>
              <a:gd name="T0" fmla="*/ 55792413 w 21600"/>
              <a:gd name="T1" fmla="*/ 0 h 21600"/>
              <a:gd name="T2" fmla="*/ 55792413 w 21600"/>
              <a:gd name="T3" fmla="*/ 203194979 h 21600"/>
              <a:gd name="T4" fmla="*/ 0 w 21600"/>
              <a:gd name="T5" fmla="*/ 203194979 h 21600"/>
              <a:gd name="T6" fmla="*/ 0 w 21600"/>
              <a:gd name="T7" fmla="*/ 42577116 h 21600"/>
              <a:gd name="T8" fmla="*/ 16115224 w 21600"/>
              <a:gd name="T9" fmla="*/ 122307 h 21600"/>
              <a:gd name="T10" fmla="*/ 16115224 w 21600"/>
              <a:gd name="T11" fmla="*/ 0 h 21600"/>
              <a:gd name="T12" fmla="*/ 55792413 w 21600"/>
              <a:gd name="T13" fmla="*/ 0 h 21600"/>
              <a:gd name="T14" fmla="*/ 49379004 w 21600"/>
              <a:gd name="T15" fmla="*/ 16923308 h 21600"/>
              <a:gd name="T16" fmla="*/ 22528633 w 21600"/>
              <a:gd name="T17" fmla="*/ 16923308 h 21600"/>
              <a:gd name="T18" fmla="*/ 22528633 w 21600"/>
              <a:gd name="T19" fmla="*/ 59500325 h 21600"/>
              <a:gd name="T20" fmla="*/ 6413409 w 21600"/>
              <a:gd name="T21" fmla="*/ 59500325 h 21600"/>
              <a:gd name="T22" fmla="*/ 6413409 w 21600"/>
              <a:gd name="T23" fmla="*/ 186271671 h 21600"/>
              <a:gd name="T24" fmla="*/ 49379004 w 21600"/>
              <a:gd name="T25" fmla="*/ 186271671 h 21600"/>
              <a:gd name="T26" fmla="*/ 49379004 w 21600"/>
              <a:gd name="T27" fmla="*/ 16923308 h 21600"/>
              <a:gd name="T28" fmla="*/ 49379004 w 21600"/>
              <a:gd name="T29" fmla="*/ 16923308 h 21600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21600" h="2160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4526"/>
                </a:lnTo>
                <a:lnTo>
                  <a:pt x="6239" y="13"/>
                </a:lnTo>
                <a:lnTo>
                  <a:pt x="6239" y="0"/>
                </a:lnTo>
                <a:lnTo>
                  <a:pt x="21600" y="0"/>
                </a:lnTo>
                <a:moveTo>
                  <a:pt x="19117" y="1799"/>
                </a:moveTo>
                <a:lnTo>
                  <a:pt x="8722" y="1799"/>
                </a:lnTo>
                <a:lnTo>
                  <a:pt x="8722" y="6325"/>
                </a:lnTo>
                <a:lnTo>
                  <a:pt x="2483" y="6325"/>
                </a:lnTo>
                <a:lnTo>
                  <a:pt x="2483" y="19801"/>
                </a:lnTo>
                <a:lnTo>
                  <a:pt x="19117" y="19801"/>
                </a:lnTo>
                <a:lnTo>
                  <a:pt x="19117" y="1799"/>
                </a:lnTo>
                <a:close/>
                <a:moveTo>
                  <a:pt x="19117" y="1799"/>
                </a:move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40" tIns="45720" rIns="91440" bIns="45720" anchor="ctr">
            <a:normAutofit fontScale="92500" lnSpcReduction="1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7" name="ïšlíḋé"/>
          <p:cNvSpPr/>
          <p:nvPr/>
        </p:nvSpPr>
        <p:spPr>
          <a:xfrm>
            <a:off x="8011916" y="3231974"/>
            <a:ext cx="1167254" cy="1167252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8" name="ïsḻîḓè"/>
          <p:cNvSpPr/>
          <p:nvPr/>
        </p:nvSpPr>
        <p:spPr bwMode="auto">
          <a:xfrm>
            <a:off x="8425218" y="3572023"/>
            <a:ext cx="357998" cy="306506"/>
          </a:xfrm>
          <a:custGeom>
            <a:avLst/>
            <a:gdLst>
              <a:gd name="T0" fmla="*/ 259046022 w 21600"/>
              <a:gd name="T1" fmla="*/ 121588502 h 21600"/>
              <a:gd name="T2" fmla="*/ 259046022 w 21600"/>
              <a:gd name="T3" fmla="*/ 105226481 h 21600"/>
              <a:gd name="T4" fmla="*/ 239823076 w 21600"/>
              <a:gd name="T5" fmla="*/ 77110490 h 21600"/>
              <a:gd name="T6" fmla="*/ 186223862 w 21600"/>
              <a:gd name="T7" fmla="*/ 43829736 h 21600"/>
              <a:gd name="T8" fmla="*/ 166165689 w 21600"/>
              <a:gd name="T9" fmla="*/ 29170478 h 21600"/>
              <a:gd name="T10" fmla="*/ 159655912 w 21600"/>
              <a:gd name="T11" fmla="*/ 18378005 h 21600"/>
              <a:gd name="T12" fmla="*/ 159655912 w 21600"/>
              <a:gd name="T13" fmla="*/ 18306686 h 21600"/>
              <a:gd name="T14" fmla="*/ 159655912 w 21600"/>
              <a:gd name="T15" fmla="*/ 0 h 21600"/>
              <a:gd name="T16" fmla="*/ 126685736 w 21600"/>
              <a:gd name="T17" fmla="*/ 0 h 21600"/>
              <a:gd name="T18" fmla="*/ 126685736 w 21600"/>
              <a:gd name="T19" fmla="*/ 7010 h 21600"/>
              <a:gd name="T20" fmla="*/ 126685736 w 21600"/>
              <a:gd name="T21" fmla="*/ 18314449 h 21600"/>
              <a:gd name="T22" fmla="*/ 126685736 w 21600"/>
              <a:gd name="T23" fmla="*/ 18385768 h 21600"/>
              <a:gd name="T24" fmla="*/ 120175960 w 21600"/>
              <a:gd name="T25" fmla="*/ 29184405 h 21600"/>
              <a:gd name="T26" fmla="*/ 100117787 w 21600"/>
              <a:gd name="T27" fmla="*/ 43844509 h 21600"/>
              <a:gd name="T28" fmla="*/ 46519839 w 21600"/>
              <a:gd name="T29" fmla="*/ 77117499 h 21600"/>
              <a:gd name="T30" fmla="*/ 27296893 w 21600"/>
              <a:gd name="T31" fmla="*/ 105240491 h 21600"/>
              <a:gd name="T32" fmla="*/ 27296893 w 21600"/>
              <a:gd name="T33" fmla="*/ 121595512 h 21600"/>
              <a:gd name="T34" fmla="*/ 0 w 21600"/>
              <a:gd name="T35" fmla="*/ 121595512 h 21600"/>
              <a:gd name="T36" fmla="*/ 43483029 w 21600"/>
              <a:gd name="T37" fmla="*/ 153864397 h 21600"/>
              <a:gd name="T38" fmla="*/ 86847348 w 21600"/>
              <a:gd name="T39" fmla="*/ 121595512 h 21600"/>
              <a:gd name="T40" fmla="*/ 60280664 w 21600"/>
              <a:gd name="T41" fmla="*/ 121595512 h 21600"/>
              <a:gd name="T42" fmla="*/ 60280664 w 21600"/>
              <a:gd name="T43" fmla="*/ 105240491 h 21600"/>
              <a:gd name="T44" fmla="*/ 60280664 w 21600"/>
              <a:gd name="T45" fmla="*/ 105147400 h 21600"/>
              <a:gd name="T46" fmla="*/ 66723773 w 21600"/>
              <a:gd name="T47" fmla="*/ 94712354 h 21600"/>
              <a:gd name="T48" fmla="*/ 86835030 w 21600"/>
              <a:gd name="T49" fmla="*/ 80194969 h 21600"/>
              <a:gd name="T50" fmla="*/ 126526262 w 21600"/>
              <a:gd name="T51" fmla="*/ 56480866 h 21600"/>
              <a:gd name="T52" fmla="*/ 126526262 w 21600"/>
              <a:gd name="T53" fmla="*/ 121588502 h 21600"/>
              <a:gd name="T54" fmla="*/ 99693960 w 21600"/>
              <a:gd name="T55" fmla="*/ 121588502 h 21600"/>
              <a:gd name="T56" fmla="*/ 143217743 w 21600"/>
              <a:gd name="T57" fmla="*/ 153864397 h 21600"/>
              <a:gd name="T58" fmla="*/ 186661273 w 21600"/>
              <a:gd name="T59" fmla="*/ 121588502 h 21600"/>
              <a:gd name="T60" fmla="*/ 159510152 w 21600"/>
              <a:gd name="T61" fmla="*/ 121588502 h 21600"/>
              <a:gd name="T62" fmla="*/ 159510152 w 21600"/>
              <a:gd name="T63" fmla="*/ 56274591 h 21600"/>
              <a:gd name="T64" fmla="*/ 199520215 w 21600"/>
              <a:gd name="T65" fmla="*/ 80180289 h 21600"/>
              <a:gd name="T66" fmla="*/ 219631460 w 21600"/>
              <a:gd name="T67" fmla="*/ 94704591 h 21600"/>
              <a:gd name="T68" fmla="*/ 226074569 w 21600"/>
              <a:gd name="T69" fmla="*/ 105140390 h 21600"/>
              <a:gd name="T70" fmla="*/ 226074569 w 21600"/>
              <a:gd name="T71" fmla="*/ 105233481 h 21600"/>
              <a:gd name="T72" fmla="*/ 226074569 w 21600"/>
              <a:gd name="T73" fmla="*/ 121588502 h 21600"/>
              <a:gd name="T74" fmla="*/ 199507778 w 21600"/>
              <a:gd name="T75" fmla="*/ 121588502 h 21600"/>
              <a:gd name="T76" fmla="*/ 242872215 w 21600"/>
              <a:gd name="T77" fmla="*/ 153850470 h 21600"/>
              <a:gd name="T78" fmla="*/ 286355233 w 21600"/>
              <a:gd name="T79" fmla="*/ 121588502 h 21600"/>
              <a:gd name="T80" fmla="*/ 259046022 w 21600"/>
              <a:gd name="T81" fmla="*/ 121588502 h 21600"/>
              <a:gd name="T82" fmla="*/ 259046022 w 21600"/>
              <a:gd name="T83" fmla="*/ 121588502 h 21600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1600" h="21600">
                <a:moveTo>
                  <a:pt x="19540" y="17069"/>
                </a:moveTo>
                <a:cubicBezTo>
                  <a:pt x="19540" y="16473"/>
                  <a:pt x="19540" y="15944"/>
                  <a:pt x="19540" y="14772"/>
                </a:cubicBezTo>
                <a:cubicBezTo>
                  <a:pt x="19526" y="13214"/>
                  <a:pt x="18865" y="11949"/>
                  <a:pt x="18090" y="10825"/>
                </a:cubicBezTo>
                <a:cubicBezTo>
                  <a:pt x="16910" y="9139"/>
                  <a:pt x="15307" y="7618"/>
                  <a:pt x="14047" y="6153"/>
                </a:cubicBezTo>
                <a:cubicBezTo>
                  <a:pt x="13419" y="5427"/>
                  <a:pt x="12881" y="4722"/>
                  <a:pt x="12534" y="4095"/>
                </a:cubicBezTo>
                <a:cubicBezTo>
                  <a:pt x="12185" y="3471"/>
                  <a:pt x="12043" y="2962"/>
                  <a:pt x="12043" y="2580"/>
                </a:cubicBezTo>
                <a:cubicBezTo>
                  <a:pt x="12043" y="2577"/>
                  <a:pt x="12043" y="2573"/>
                  <a:pt x="12043" y="2570"/>
                </a:cubicBezTo>
                <a:cubicBezTo>
                  <a:pt x="12043" y="1413"/>
                  <a:pt x="12043" y="589"/>
                  <a:pt x="12043" y="0"/>
                </a:cubicBezTo>
                <a:lnTo>
                  <a:pt x="9556" y="0"/>
                </a:lnTo>
                <a:cubicBezTo>
                  <a:pt x="9556" y="0"/>
                  <a:pt x="9556" y="1"/>
                  <a:pt x="9556" y="1"/>
                </a:cubicBezTo>
                <a:cubicBezTo>
                  <a:pt x="9556" y="591"/>
                  <a:pt x="9556" y="1415"/>
                  <a:pt x="9556" y="2571"/>
                </a:cubicBezTo>
                <a:cubicBezTo>
                  <a:pt x="9556" y="2574"/>
                  <a:pt x="9556" y="2578"/>
                  <a:pt x="9556" y="2581"/>
                </a:cubicBezTo>
                <a:cubicBezTo>
                  <a:pt x="9556" y="2963"/>
                  <a:pt x="9414" y="3472"/>
                  <a:pt x="9065" y="4097"/>
                </a:cubicBezTo>
                <a:cubicBezTo>
                  <a:pt x="8718" y="4723"/>
                  <a:pt x="8180" y="5428"/>
                  <a:pt x="7552" y="6155"/>
                </a:cubicBezTo>
                <a:cubicBezTo>
                  <a:pt x="6292" y="7619"/>
                  <a:pt x="4689" y="9140"/>
                  <a:pt x="3509" y="10826"/>
                </a:cubicBezTo>
                <a:cubicBezTo>
                  <a:pt x="2734" y="11950"/>
                  <a:pt x="2073" y="13215"/>
                  <a:pt x="2059" y="14774"/>
                </a:cubicBezTo>
                <a:cubicBezTo>
                  <a:pt x="2059" y="15946"/>
                  <a:pt x="2059" y="16475"/>
                  <a:pt x="2059" y="17070"/>
                </a:cubicBezTo>
                <a:lnTo>
                  <a:pt x="0" y="17070"/>
                </a:lnTo>
                <a:lnTo>
                  <a:pt x="3280" y="21600"/>
                </a:lnTo>
                <a:lnTo>
                  <a:pt x="6551" y="17070"/>
                </a:lnTo>
                <a:lnTo>
                  <a:pt x="4547" y="17070"/>
                </a:lnTo>
                <a:cubicBezTo>
                  <a:pt x="4547" y="16475"/>
                  <a:pt x="4547" y="15946"/>
                  <a:pt x="4547" y="14774"/>
                </a:cubicBezTo>
                <a:cubicBezTo>
                  <a:pt x="4547" y="14769"/>
                  <a:pt x="4547" y="14765"/>
                  <a:pt x="4547" y="14761"/>
                </a:cubicBezTo>
                <a:cubicBezTo>
                  <a:pt x="4547" y="14404"/>
                  <a:pt x="4685" y="13910"/>
                  <a:pt x="5033" y="13296"/>
                </a:cubicBezTo>
                <a:cubicBezTo>
                  <a:pt x="5381" y="12679"/>
                  <a:pt x="5919" y="11980"/>
                  <a:pt x="6550" y="11258"/>
                </a:cubicBezTo>
                <a:cubicBezTo>
                  <a:pt x="7464" y="10197"/>
                  <a:pt x="8559" y="9102"/>
                  <a:pt x="9544" y="7929"/>
                </a:cubicBezTo>
                <a:lnTo>
                  <a:pt x="9544" y="17069"/>
                </a:lnTo>
                <a:lnTo>
                  <a:pt x="7520" y="17069"/>
                </a:lnTo>
                <a:lnTo>
                  <a:pt x="10803" y="21600"/>
                </a:lnTo>
                <a:lnTo>
                  <a:pt x="14080" y="17069"/>
                </a:lnTo>
                <a:lnTo>
                  <a:pt x="12032" y="17069"/>
                </a:lnTo>
                <a:lnTo>
                  <a:pt x="12032" y="7900"/>
                </a:lnTo>
                <a:cubicBezTo>
                  <a:pt x="13023" y="9084"/>
                  <a:pt x="14128" y="10188"/>
                  <a:pt x="15050" y="11256"/>
                </a:cubicBezTo>
                <a:cubicBezTo>
                  <a:pt x="15681" y="11979"/>
                  <a:pt x="16219" y="12678"/>
                  <a:pt x="16567" y="13295"/>
                </a:cubicBezTo>
                <a:cubicBezTo>
                  <a:pt x="16915" y="13908"/>
                  <a:pt x="17053" y="14403"/>
                  <a:pt x="17053" y="14760"/>
                </a:cubicBezTo>
                <a:cubicBezTo>
                  <a:pt x="17053" y="14764"/>
                  <a:pt x="17053" y="14768"/>
                  <a:pt x="17053" y="14773"/>
                </a:cubicBezTo>
                <a:cubicBezTo>
                  <a:pt x="17053" y="15945"/>
                  <a:pt x="17053" y="16473"/>
                  <a:pt x="17053" y="17069"/>
                </a:cubicBezTo>
                <a:lnTo>
                  <a:pt x="15049" y="17069"/>
                </a:lnTo>
                <a:lnTo>
                  <a:pt x="18320" y="21598"/>
                </a:lnTo>
                <a:lnTo>
                  <a:pt x="21600" y="17069"/>
                </a:lnTo>
                <a:lnTo>
                  <a:pt x="19540" y="17069"/>
                </a:lnTo>
                <a:close/>
                <a:moveTo>
                  <a:pt x="19540" y="17069"/>
                </a:move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40" tIns="45720" rIns="91440" bIns="45720" anchor="ctr">
            <a:normAutofit fontScale="925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9" name="íśliďè"/>
          <p:cNvSpPr/>
          <p:nvPr/>
        </p:nvSpPr>
        <p:spPr>
          <a:xfrm>
            <a:off x="9552042" y="1635108"/>
            <a:ext cx="1167254" cy="1167252"/>
          </a:xfrm>
          <a:prstGeom prst="ellipse">
            <a:avLst/>
          </a:prstGeom>
          <a:noFill/>
          <a:ln>
            <a:solidFill>
              <a:srgbClr val="EC88FE"/>
            </a:solidFill>
          </a:ln>
          <a:effectLst>
            <a:innerShdw dist="25400" dir="5400000">
              <a:schemeClr val="tx1">
                <a:alpha val="15000"/>
              </a:scheme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0" name="íṧ1îḋê"/>
          <p:cNvSpPr/>
          <p:nvPr/>
        </p:nvSpPr>
        <p:spPr bwMode="auto">
          <a:xfrm>
            <a:off x="9744289" y="2029704"/>
            <a:ext cx="782759" cy="378060"/>
          </a:xfrm>
          <a:custGeom>
            <a:avLst/>
            <a:gdLst>
              <a:gd name="connsiteX0" fmla="*/ 368652 w 460904"/>
              <a:gd name="connsiteY0" fmla="*/ 57862 h 222609"/>
              <a:gd name="connsiteX1" fmla="*/ 403607 w 460904"/>
              <a:gd name="connsiteY1" fmla="*/ 82558 h 222609"/>
              <a:gd name="connsiteX2" fmla="*/ 403994 w 460904"/>
              <a:gd name="connsiteY2" fmla="*/ 105218 h 222609"/>
              <a:gd name="connsiteX3" fmla="*/ 401657 w 460904"/>
              <a:gd name="connsiteY3" fmla="*/ 127419 h 222609"/>
              <a:gd name="connsiteX4" fmla="*/ 385819 w 460904"/>
              <a:gd name="connsiteY4" fmla="*/ 157225 h 222609"/>
              <a:gd name="connsiteX5" fmla="*/ 437852 w 460904"/>
              <a:gd name="connsiteY5" fmla="*/ 179479 h 222609"/>
              <a:gd name="connsiteX6" fmla="*/ 460904 w 460904"/>
              <a:gd name="connsiteY6" fmla="*/ 201063 h 222609"/>
              <a:gd name="connsiteX7" fmla="*/ 460898 w 460904"/>
              <a:gd name="connsiteY7" fmla="*/ 201063 h 222609"/>
              <a:gd name="connsiteX8" fmla="*/ 460898 w 460904"/>
              <a:gd name="connsiteY8" fmla="*/ 220191 h 222609"/>
              <a:gd name="connsiteX9" fmla="*/ 377859 w 460904"/>
              <a:gd name="connsiteY9" fmla="*/ 220198 h 222609"/>
              <a:gd name="connsiteX10" fmla="*/ 377859 w 460904"/>
              <a:gd name="connsiteY10" fmla="*/ 220176 h 222609"/>
              <a:gd name="connsiteX11" fmla="*/ 377859 w 460904"/>
              <a:gd name="connsiteY11" fmla="*/ 193909 h 222609"/>
              <a:gd name="connsiteX12" fmla="*/ 377859 w 460904"/>
              <a:gd name="connsiteY12" fmla="*/ 193818 h 222609"/>
              <a:gd name="connsiteX13" fmla="*/ 377859 w 460904"/>
              <a:gd name="connsiteY13" fmla="*/ 193721 h 222609"/>
              <a:gd name="connsiteX14" fmla="*/ 348223 w 460904"/>
              <a:gd name="connsiteY14" fmla="*/ 153234 h 222609"/>
              <a:gd name="connsiteX15" fmla="*/ 335672 w 460904"/>
              <a:gd name="connsiteY15" fmla="*/ 127486 h 222609"/>
              <a:gd name="connsiteX16" fmla="*/ 333322 w 460904"/>
              <a:gd name="connsiteY16" fmla="*/ 105225 h 222609"/>
              <a:gd name="connsiteX17" fmla="*/ 333692 w 460904"/>
              <a:gd name="connsiteY17" fmla="*/ 82626 h 222609"/>
              <a:gd name="connsiteX18" fmla="*/ 368652 w 460904"/>
              <a:gd name="connsiteY18" fmla="*/ 57862 h 222609"/>
              <a:gd name="connsiteX19" fmla="*/ 92125 w 460904"/>
              <a:gd name="connsiteY19" fmla="*/ 57862 h 222609"/>
              <a:gd name="connsiteX20" fmla="*/ 127200 w 460904"/>
              <a:gd name="connsiteY20" fmla="*/ 82558 h 222609"/>
              <a:gd name="connsiteX21" fmla="*/ 127588 w 460904"/>
              <a:gd name="connsiteY21" fmla="*/ 105210 h 222609"/>
              <a:gd name="connsiteX22" fmla="*/ 125244 w 460904"/>
              <a:gd name="connsiteY22" fmla="*/ 127411 h 222609"/>
              <a:gd name="connsiteX23" fmla="*/ 112286 w 460904"/>
              <a:gd name="connsiteY23" fmla="*/ 153595 h 222609"/>
              <a:gd name="connsiteX24" fmla="*/ 83126 w 460904"/>
              <a:gd name="connsiteY24" fmla="*/ 193683 h 222609"/>
              <a:gd name="connsiteX25" fmla="*/ 83126 w 460904"/>
              <a:gd name="connsiteY25" fmla="*/ 193788 h 222609"/>
              <a:gd name="connsiteX26" fmla="*/ 83126 w 460904"/>
              <a:gd name="connsiteY26" fmla="*/ 193901 h 222609"/>
              <a:gd name="connsiteX27" fmla="*/ 83126 w 460904"/>
              <a:gd name="connsiteY27" fmla="*/ 220183 h 222609"/>
              <a:gd name="connsiteX28" fmla="*/ 0 w 460904"/>
              <a:gd name="connsiteY28" fmla="*/ 220198 h 222609"/>
              <a:gd name="connsiteX29" fmla="*/ 0 w 460904"/>
              <a:gd name="connsiteY29" fmla="*/ 201063 h 222609"/>
              <a:gd name="connsiteX30" fmla="*/ 23042 w 460904"/>
              <a:gd name="connsiteY30" fmla="*/ 179516 h 222609"/>
              <a:gd name="connsiteX31" fmla="*/ 74867 w 460904"/>
              <a:gd name="connsiteY31" fmla="*/ 157300 h 222609"/>
              <a:gd name="connsiteX32" fmla="*/ 59029 w 460904"/>
              <a:gd name="connsiteY32" fmla="*/ 127479 h 222609"/>
              <a:gd name="connsiteX33" fmla="*/ 56668 w 460904"/>
              <a:gd name="connsiteY33" fmla="*/ 105218 h 222609"/>
              <a:gd name="connsiteX34" fmla="*/ 57044 w 460904"/>
              <a:gd name="connsiteY34" fmla="*/ 82626 h 222609"/>
              <a:gd name="connsiteX35" fmla="*/ 92125 w 460904"/>
              <a:gd name="connsiteY35" fmla="*/ 57862 h 222609"/>
              <a:gd name="connsiteX36" fmla="*/ 228545 w 460904"/>
              <a:gd name="connsiteY36" fmla="*/ 0 h 222609"/>
              <a:gd name="connsiteX37" fmla="*/ 276868 w 460904"/>
              <a:gd name="connsiteY37" fmla="*/ 33876 h 222609"/>
              <a:gd name="connsiteX38" fmla="*/ 277399 w 460904"/>
              <a:gd name="connsiteY38" fmla="*/ 64928 h 222609"/>
              <a:gd name="connsiteX39" fmla="*/ 274171 w 460904"/>
              <a:gd name="connsiteY39" fmla="*/ 95392 h 222609"/>
              <a:gd name="connsiteX40" fmla="*/ 252283 w 460904"/>
              <a:gd name="connsiteY40" fmla="*/ 136255 h 222609"/>
              <a:gd name="connsiteX41" fmla="*/ 324214 w 460904"/>
              <a:gd name="connsiteY41" fmla="*/ 166761 h 222609"/>
              <a:gd name="connsiteX42" fmla="*/ 356080 w 460904"/>
              <a:gd name="connsiteY42" fmla="*/ 196370 h 222609"/>
              <a:gd name="connsiteX43" fmla="*/ 356080 w 460904"/>
              <a:gd name="connsiteY43" fmla="*/ 222578 h 222609"/>
              <a:gd name="connsiteX44" fmla="*/ 101623 w 460904"/>
              <a:gd name="connsiteY44" fmla="*/ 222609 h 222609"/>
              <a:gd name="connsiteX45" fmla="*/ 101623 w 460904"/>
              <a:gd name="connsiteY45" fmla="*/ 196370 h 222609"/>
              <a:gd name="connsiteX46" fmla="*/ 133383 w 460904"/>
              <a:gd name="connsiteY46" fmla="*/ 166823 h 222609"/>
              <a:gd name="connsiteX47" fmla="*/ 204772 w 460904"/>
              <a:gd name="connsiteY47" fmla="*/ 136358 h 222609"/>
              <a:gd name="connsiteX48" fmla="*/ 182955 w 460904"/>
              <a:gd name="connsiteY48" fmla="*/ 95464 h 222609"/>
              <a:gd name="connsiteX49" fmla="*/ 179704 w 460904"/>
              <a:gd name="connsiteY49" fmla="*/ 64928 h 222609"/>
              <a:gd name="connsiteX50" fmla="*/ 180210 w 460904"/>
              <a:gd name="connsiteY50" fmla="*/ 33948 h 222609"/>
              <a:gd name="connsiteX51" fmla="*/ 228545 w 460904"/>
              <a:gd name="connsiteY51" fmla="*/ 0 h 222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60904" h="222609">
                <a:moveTo>
                  <a:pt x="368652" y="57862"/>
                </a:moveTo>
                <a:cubicBezTo>
                  <a:pt x="384603" y="57862"/>
                  <a:pt x="398210" y="63206"/>
                  <a:pt x="403607" y="82558"/>
                </a:cubicBezTo>
                <a:cubicBezTo>
                  <a:pt x="405199" y="88285"/>
                  <a:pt x="403994" y="98709"/>
                  <a:pt x="403994" y="105218"/>
                </a:cubicBezTo>
                <a:cubicBezTo>
                  <a:pt x="403994" y="114003"/>
                  <a:pt x="404471" y="120174"/>
                  <a:pt x="401657" y="127419"/>
                </a:cubicBezTo>
                <a:cubicBezTo>
                  <a:pt x="396797" y="139924"/>
                  <a:pt x="392063" y="150476"/>
                  <a:pt x="385819" y="157225"/>
                </a:cubicBezTo>
                <a:cubicBezTo>
                  <a:pt x="410243" y="161644"/>
                  <a:pt x="426743" y="174488"/>
                  <a:pt x="437852" y="179479"/>
                </a:cubicBezTo>
                <a:cubicBezTo>
                  <a:pt x="460797" y="189760"/>
                  <a:pt x="460904" y="201063"/>
                  <a:pt x="460904" y="201063"/>
                </a:cubicBezTo>
                <a:lnTo>
                  <a:pt x="460898" y="201063"/>
                </a:lnTo>
                <a:lnTo>
                  <a:pt x="460898" y="220191"/>
                </a:lnTo>
                <a:lnTo>
                  <a:pt x="377859" y="220198"/>
                </a:lnTo>
                <a:lnTo>
                  <a:pt x="377859" y="220176"/>
                </a:lnTo>
                <a:lnTo>
                  <a:pt x="377859" y="193909"/>
                </a:lnTo>
                <a:lnTo>
                  <a:pt x="377859" y="193818"/>
                </a:lnTo>
                <a:lnTo>
                  <a:pt x="377859" y="193721"/>
                </a:lnTo>
                <a:cubicBezTo>
                  <a:pt x="377805" y="187934"/>
                  <a:pt x="375277" y="169701"/>
                  <a:pt x="348223" y="153234"/>
                </a:cubicBezTo>
                <a:cubicBezTo>
                  <a:pt x="343543" y="146658"/>
                  <a:pt x="339685" y="137775"/>
                  <a:pt x="335672" y="127486"/>
                </a:cubicBezTo>
                <a:cubicBezTo>
                  <a:pt x="332845" y="120226"/>
                  <a:pt x="333322" y="114026"/>
                  <a:pt x="333322" y="105225"/>
                </a:cubicBezTo>
                <a:cubicBezTo>
                  <a:pt x="333322" y="98739"/>
                  <a:pt x="332106" y="88338"/>
                  <a:pt x="333692" y="82626"/>
                </a:cubicBezTo>
                <a:cubicBezTo>
                  <a:pt x="339070" y="63228"/>
                  <a:pt x="352696" y="57862"/>
                  <a:pt x="368652" y="57862"/>
                </a:cubicBezTo>
                <a:close/>
                <a:moveTo>
                  <a:pt x="92125" y="57862"/>
                </a:moveTo>
                <a:cubicBezTo>
                  <a:pt x="108136" y="57862"/>
                  <a:pt x="121786" y="63206"/>
                  <a:pt x="127200" y="82558"/>
                </a:cubicBezTo>
                <a:cubicBezTo>
                  <a:pt x="128804" y="88285"/>
                  <a:pt x="127588" y="98709"/>
                  <a:pt x="127588" y="105210"/>
                </a:cubicBezTo>
                <a:cubicBezTo>
                  <a:pt x="127588" y="113996"/>
                  <a:pt x="128071" y="120174"/>
                  <a:pt x="125244" y="127411"/>
                </a:cubicBezTo>
                <a:cubicBezTo>
                  <a:pt x="121159" y="137880"/>
                  <a:pt x="117158" y="146951"/>
                  <a:pt x="112286" y="153595"/>
                </a:cubicBezTo>
                <a:cubicBezTo>
                  <a:pt x="85697" y="169964"/>
                  <a:pt x="83186" y="187949"/>
                  <a:pt x="83126" y="193683"/>
                </a:cubicBezTo>
                <a:lnTo>
                  <a:pt x="83126" y="193788"/>
                </a:lnTo>
                <a:lnTo>
                  <a:pt x="83126" y="193901"/>
                </a:lnTo>
                <a:lnTo>
                  <a:pt x="83126" y="220183"/>
                </a:lnTo>
                <a:lnTo>
                  <a:pt x="0" y="220198"/>
                </a:lnTo>
                <a:lnTo>
                  <a:pt x="0" y="201063"/>
                </a:lnTo>
                <a:cubicBezTo>
                  <a:pt x="0" y="201063"/>
                  <a:pt x="101" y="189805"/>
                  <a:pt x="23042" y="179516"/>
                </a:cubicBezTo>
                <a:cubicBezTo>
                  <a:pt x="34127" y="174549"/>
                  <a:pt x="50556" y="161787"/>
                  <a:pt x="74867" y="157300"/>
                </a:cubicBezTo>
                <a:cubicBezTo>
                  <a:pt x="68618" y="150581"/>
                  <a:pt x="63949" y="140045"/>
                  <a:pt x="59029" y="127479"/>
                </a:cubicBezTo>
                <a:cubicBezTo>
                  <a:pt x="56197" y="120226"/>
                  <a:pt x="56668" y="114018"/>
                  <a:pt x="56668" y="105218"/>
                </a:cubicBezTo>
                <a:cubicBezTo>
                  <a:pt x="56668" y="98732"/>
                  <a:pt x="55451" y="88338"/>
                  <a:pt x="57044" y="82626"/>
                </a:cubicBezTo>
                <a:cubicBezTo>
                  <a:pt x="62440" y="63228"/>
                  <a:pt x="76108" y="57862"/>
                  <a:pt x="92125" y="57862"/>
                </a:cubicBezTo>
                <a:close/>
                <a:moveTo>
                  <a:pt x="228545" y="0"/>
                </a:moveTo>
                <a:cubicBezTo>
                  <a:pt x="250598" y="0"/>
                  <a:pt x="269423" y="7328"/>
                  <a:pt x="276868" y="33876"/>
                </a:cubicBezTo>
                <a:cubicBezTo>
                  <a:pt x="279071" y="41729"/>
                  <a:pt x="277399" y="56013"/>
                  <a:pt x="277399" y="64928"/>
                </a:cubicBezTo>
                <a:cubicBezTo>
                  <a:pt x="277399" y="76986"/>
                  <a:pt x="278070" y="85457"/>
                  <a:pt x="274171" y="95392"/>
                </a:cubicBezTo>
                <a:cubicBezTo>
                  <a:pt x="267444" y="112541"/>
                  <a:pt x="260918" y="127001"/>
                  <a:pt x="252283" y="136255"/>
                </a:cubicBezTo>
                <a:cubicBezTo>
                  <a:pt x="286034" y="142315"/>
                  <a:pt x="308841" y="159928"/>
                  <a:pt x="324214" y="166761"/>
                </a:cubicBezTo>
                <a:cubicBezTo>
                  <a:pt x="355927" y="180880"/>
                  <a:pt x="356080" y="196370"/>
                  <a:pt x="356080" y="196370"/>
                </a:cubicBezTo>
                <a:lnTo>
                  <a:pt x="356080" y="222578"/>
                </a:lnTo>
                <a:lnTo>
                  <a:pt x="101623" y="222609"/>
                </a:lnTo>
                <a:lnTo>
                  <a:pt x="101623" y="196370"/>
                </a:lnTo>
                <a:cubicBezTo>
                  <a:pt x="101623" y="196370"/>
                  <a:pt x="101776" y="180932"/>
                  <a:pt x="133383" y="166823"/>
                </a:cubicBezTo>
                <a:cubicBezTo>
                  <a:pt x="148639" y="160011"/>
                  <a:pt x="171281" y="142521"/>
                  <a:pt x="204772" y="136358"/>
                </a:cubicBezTo>
                <a:cubicBezTo>
                  <a:pt x="196161" y="127135"/>
                  <a:pt x="189729" y="112696"/>
                  <a:pt x="182955" y="95464"/>
                </a:cubicBezTo>
                <a:cubicBezTo>
                  <a:pt x="179044" y="85509"/>
                  <a:pt x="179704" y="77027"/>
                  <a:pt x="179704" y="64928"/>
                </a:cubicBezTo>
                <a:cubicBezTo>
                  <a:pt x="179704" y="56044"/>
                  <a:pt x="178019" y="41791"/>
                  <a:pt x="180210" y="33948"/>
                </a:cubicBezTo>
                <a:cubicBezTo>
                  <a:pt x="187644" y="7359"/>
                  <a:pt x="206492" y="0"/>
                  <a:pt x="228545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lnSpcReduction="1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1" name="îṩ1ïḍè"/>
          <p:cNvSpPr/>
          <p:nvPr/>
        </p:nvSpPr>
        <p:spPr>
          <a:xfrm>
            <a:off x="10135670" y="3231974"/>
            <a:ext cx="1167254" cy="1167252"/>
          </a:xfrm>
          <a:prstGeom prst="ellipse">
            <a:avLst/>
          </a:prstGeom>
          <a:noFill/>
          <a:ln>
            <a:solidFill>
              <a:srgbClr val="EC88FE"/>
            </a:solidFill>
          </a:ln>
          <a:effectLst>
            <a:innerShdw dist="25400" dir="5400000">
              <a:schemeClr val="tx1">
                <a:alpha val="15000"/>
              </a:scheme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2" name="íṡḻîďè"/>
          <p:cNvSpPr/>
          <p:nvPr/>
        </p:nvSpPr>
        <p:spPr bwMode="auto">
          <a:xfrm>
            <a:off x="10430957" y="3677979"/>
            <a:ext cx="621117" cy="312672"/>
          </a:xfrm>
          <a:custGeom>
            <a:avLst/>
            <a:gdLst>
              <a:gd name="connsiteX0" fmla="*/ 370082 w 460901"/>
              <a:gd name="connsiteY0" fmla="*/ 145705 h 232019"/>
              <a:gd name="connsiteX1" fmla="*/ 386772 w 460901"/>
              <a:gd name="connsiteY1" fmla="*/ 148990 h 232019"/>
              <a:gd name="connsiteX2" fmla="*/ 400918 w 460901"/>
              <a:gd name="connsiteY2" fmla="*/ 158346 h 232019"/>
              <a:gd name="connsiteX3" fmla="*/ 410372 w 460901"/>
              <a:gd name="connsiteY3" fmla="*/ 172345 h 232019"/>
              <a:gd name="connsiteX4" fmla="*/ 413691 w 460901"/>
              <a:gd name="connsiteY4" fmla="*/ 188862 h 232019"/>
              <a:gd name="connsiteX5" fmla="*/ 410372 w 460901"/>
              <a:gd name="connsiteY5" fmla="*/ 205379 h 232019"/>
              <a:gd name="connsiteX6" fmla="*/ 400918 w 460901"/>
              <a:gd name="connsiteY6" fmla="*/ 219379 h 232019"/>
              <a:gd name="connsiteX7" fmla="*/ 386772 w 460901"/>
              <a:gd name="connsiteY7" fmla="*/ 228734 h 232019"/>
              <a:gd name="connsiteX8" fmla="*/ 370082 w 460901"/>
              <a:gd name="connsiteY8" fmla="*/ 232019 h 232019"/>
              <a:gd name="connsiteX9" fmla="*/ 353391 w 460901"/>
              <a:gd name="connsiteY9" fmla="*/ 228734 h 232019"/>
              <a:gd name="connsiteX10" fmla="*/ 339245 w 460901"/>
              <a:gd name="connsiteY10" fmla="*/ 219379 h 232019"/>
              <a:gd name="connsiteX11" fmla="*/ 329791 w 460901"/>
              <a:gd name="connsiteY11" fmla="*/ 205379 h 232019"/>
              <a:gd name="connsiteX12" fmla="*/ 326472 w 460901"/>
              <a:gd name="connsiteY12" fmla="*/ 188862 h 232019"/>
              <a:gd name="connsiteX13" fmla="*/ 329791 w 460901"/>
              <a:gd name="connsiteY13" fmla="*/ 172345 h 232019"/>
              <a:gd name="connsiteX14" fmla="*/ 339245 w 460901"/>
              <a:gd name="connsiteY14" fmla="*/ 158346 h 232019"/>
              <a:gd name="connsiteX15" fmla="*/ 353391 w 460901"/>
              <a:gd name="connsiteY15" fmla="*/ 148990 h 232019"/>
              <a:gd name="connsiteX16" fmla="*/ 370082 w 460901"/>
              <a:gd name="connsiteY16" fmla="*/ 145705 h 232019"/>
              <a:gd name="connsiteX17" fmla="*/ 82018 w 460901"/>
              <a:gd name="connsiteY17" fmla="*/ 145705 h 232019"/>
              <a:gd name="connsiteX18" fmla="*/ 98708 w 460901"/>
              <a:gd name="connsiteY18" fmla="*/ 148990 h 232019"/>
              <a:gd name="connsiteX19" fmla="*/ 112854 w 460901"/>
              <a:gd name="connsiteY19" fmla="*/ 158346 h 232019"/>
              <a:gd name="connsiteX20" fmla="*/ 122308 w 460901"/>
              <a:gd name="connsiteY20" fmla="*/ 172345 h 232019"/>
              <a:gd name="connsiteX21" fmla="*/ 125627 w 460901"/>
              <a:gd name="connsiteY21" fmla="*/ 188862 h 232019"/>
              <a:gd name="connsiteX22" fmla="*/ 122308 w 460901"/>
              <a:gd name="connsiteY22" fmla="*/ 205379 h 232019"/>
              <a:gd name="connsiteX23" fmla="*/ 112854 w 460901"/>
              <a:gd name="connsiteY23" fmla="*/ 219379 h 232019"/>
              <a:gd name="connsiteX24" fmla="*/ 98708 w 460901"/>
              <a:gd name="connsiteY24" fmla="*/ 228734 h 232019"/>
              <a:gd name="connsiteX25" fmla="*/ 82018 w 460901"/>
              <a:gd name="connsiteY25" fmla="*/ 232019 h 232019"/>
              <a:gd name="connsiteX26" fmla="*/ 65327 w 460901"/>
              <a:gd name="connsiteY26" fmla="*/ 228734 h 232019"/>
              <a:gd name="connsiteX27" fmla="*/ 51181 w 460901"/>
              <a:gd name="connsiteY27" fmla="*/ 219379 h 232019"/>
              <a:gd name="connsiteX28" fmla="*/ 41727 w 460901"/>
              <a:gd name="connsiteY28" fmla="*/ 205379 h 232019"/>
              <a:gd name="connsiteX29" fmla="*/ 38408 w 460901"/>
              <a:gd name="connsiteY29" fmla="*/ 188862 h 232019"/>
              <a:gd name="connsiteX30" fmla="*/ 41727 w 460901"/>
              <a:gd name="connsiteY30" fmla="*/ 172345 h 232019"/>
              <a:gd name="connsiteX31" fmla="*/ 51181 w 460901"/>
              <a:gd name="connsiteY31" fmla="*/ 158346 h 232019"/>
              <a:gd name="connsiteX32" fmla="*/ 65327 w 460901"/>
              <a:gd name="connsiteY32" fmla="*/ 148990 h 232019"/>
              <a:gd name="connsiteX33" fmla="*/ 82018 w 460901"/>
              <a:gd name="connsiteY33" fmla="*/ 145705 h 232019"/>
              <a:gd name="connsiteX34" fmla="*/ 278589 w 460901"/>
              <a:gd name="connsiteY34" fmla="*/ 19469 h 232019"/>
              <a:gd name="connsiteX35" fmla="*/ 278674 w 460901"/>
              <a:gd name="connsiteY35" fmla="*/ 68334 h 232019"/>
              <a:gd name="connsiteX36" fmla="*/ 372882 w 460901"/>
              <a:gd name="connsiteY36" fmla="*/ 68334 h 232019"/>
              <a:gd name="connsiteX37" fmla="*/ 335327 w 460901"/>
              <a:gd name="connsiteY37" fmla="*/ 19469 h 232019"/>
              <a:gd name="connsiteX38" fmla="*/ 196843 w 460901"/>
              <a:gd name="connsiteY38" fmla="*/ 19469 h 232019"/>
              <a:gd name="connsiteX39" fmla="*/ 148534 w 460901"/>
              <a:gd name="connsiteY39" fmla="*/ 68334 h 232019"/>
              <a:gd name="connsiteX40" fmla="*/ 249655 w 460901"/>
              <a:gd name="connsiteY40" fmla="*/ 68334 h 232019"/>
              <a:gd name="connsiteX41" fmla="*/ 249655 w 460901"/>
              <a:gd name="connsiteY41" fmla="*/ 19469 h 232019"/>
              <a:gd name="connsiteX42" fmla="*/ 184104 w 460901"/>
              <a:gd name="connsiteY42" fmla="*/ 0 h 232019"/>
              <a:gd name="connsiteX43" fmla="*/ 347212 w 460901"/>
              <a:gd name="connsiteY43" fmla="*/ 0 h 232019"/>
              <a:gd name="connsiteX44" fmla="*/ 404355 w 460901"/>
              <a:gd name="connsiteY44" fmla="*/ 72619 h 232019"/>
              <a:gd name="connsiteX45" fmla="*/ 424029 w 460901"/>
              <a:gd name="connsiteY45" fmla="*/ 72619 h 232019"/>
              <a:gd name="connsiteX46" fmla="*/ 460901 w 460901"/>
              <a:gd name="connsiteY46" fmla="*/ 102672 h 232019"/>
              <a:gd name="connsiteX47" fmla="*/ 460901 w 460901"/>
              <a:gd name="connsiteY47" fmla="*/ 165505 h 232019"/>
              <a:gd name="connsiteX48" fmla="*/ 441697 w 460901"/>
              <a:gd name="connsiteY48" fmla="*/ 188776 h 232019"/>
              <a:gd name="connsiteX49" fmla="*/ 372348 w 460901"/>
              <a:gd name="connsiteY49" fmla="*/ 120433 h 232019"/>
              <a:gd name="connsiteX50" fmla="*/ 303000 w 460901"/>
              <a:gd name="connsiteY50" fmla="*/ 188838 h 232019"/>
              <a:gd name="connsiteX51" fmla="*/ 303021 w 460901"/>
              <a:gd name="connsiteY51" fmla="*/ 189258 h 232019"/>
              <a:gd name="connsiteX52" fmla="*/ 155746 w 460901"/>
              <a:gd name="connsiteY52" fmla="*/ 189258 h 232019"/>
              <a:gd name="connsiteX53" fmla="*/ 155767 w 460901"/>
              <a:gd name="connsiteY53" fmla="*/ 188838 h 232019"/>
              <a:gd name="connsiteX54" fmla="*/ 86440 w 460901"/>
              <a:gd name="connsiteY54" fmla="*/ 120433 h 232019"/>
              <a:gd name="connsiteX55" fmla="*/ 17113 w 460901"/>
              <a:gd name="connsiteY55" fmla="*/ 188137 h 232019"/>
              <a:gd name="connsiteX56" fmla="*/ 0 w 460901"/>
              <a:gd name="connsiteY56" fmla="*/ 165513 h 232019"/>
              <a:gd name="connsiteX57" fmla="*/ 0 w 460901"/>
              <a:gd name="connsiteY57" fmla="*/ 108990 h 232019"/>
              <a:gd name="connsiteX58" fmla="*/ 88083 w 460901"/>
              <a:gd name="connsiteY58" fmla="*/ 72619 h 232019"/>
              <a:gd name="connsiteX59" fmla="*/ 109805 w 460901"/>
              <a:gd name="connsiteY59" fmla="*/ 72619 h 232019"/>
              <a:gd name="connsiteX60" fmla="*/ 184104 w 460901"/>
              <a:gd name="connsiteY60" fmla="*/ 0 h 232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60901" h="232019">
                <a:moveTo>
                  <a:pt x="370082" y="145705"/>
                </a:moveTo>
                <a:cubicBezTo>
                  <a:pt x="375792" y="145701"/>
                  <a:pt x="381498" y="146824"/>
                  <a:pt x="386772" y="148990"/>
                </a:cubicBezTo>
                <a:cubicBezTo>
                  <a:pt x="392046" y="151148"/>
                  <a:pt x="396884" y="154349"/>
                  <a:pt x="400918" y="158346"/>
                </a:cubicBezTo>
                <a:cubicBezTo>
                  <a:pt x="404956" y="162338"/>
                  <a:pt x="408191" y="167126"/>
                  <a:pt x="410372" y="172345"/>
                </a:cubicBezTo>
                <a:cubicBezTo>
                  <a:pt x="412560" y="177564"/>
                  <a:pt x="413695" y="183211"/>
                  <a:pt x="413691" y="188862"/>
                </a:cubicBezTo>
                <a:cubicBezTo>
                  <a:pt x="413695" y="194513"/>
                  <a:pt x="412560" y="200160"/>
                  <a:pt x="410372" y="205379"/>
                </a:cubicBezTo>
                <a:cubicBezTo>
                  <a:pt x="408191" y="210598"/>
                  <a:pt x="404956" y="215386"/>
                  <a:pt x="400918" y="219379"/>
                </a:cubicBezTo>
                <a:cubicBezTo>
                  <a:pt x="396884" y="223375"/>
                  <a:pt x="392046" y="226576"/>
                  <a:pt x="386772" y="228734"/>
                </a:cubicBezTo>
                <a:cubicBezTo>
                  <a:pt x="381498" y="230900"/>
                  <a:pt x="375792" y="232023"/>
                  <a:pt x="370082" y="232019"/>
                </a:cubicBezTo>
                <a:cubicBezTo>
                  <a:pt x="364371" y="232023"/>
                  <a:pt x="358665" y="230900"/>
                  <a:pt x="353391" y="228734"/>
                </a:cubicBezTo>
                <a:cubicBezTo>
                  <a:pt x="348117" y="226576"/>
                  <a:pt x="343279" y="223375"/>
                  <a:pt x="339245" y="219379"/>
                </a:cubicBezTo>
                <a:cubicBezTo>
                  <a:pt x="335207" y="215386"/>
                  <a:pt x="331972" y="210598"/>
                  <a:pt x="329791" y="205379"/>
                </a:cubicBezTo>
                <a:cubicBezTo>
                  <a:pt x="327603" y="200160"/>
                  <a:pt x="326468" y="194513"/>
                  <a:pt x="326472" y="188862"/>
                </a:cubicBezTo>
                <a:cubicBezTo>
                  <a:pt x="326468" y="183211"/>
                  <a:pt x="327603" y="177564"/>
                  <a:pt x="329791" y="172345"/>
                </a:cubicBezTo>
                <a:cubicBezTo>
                  <a:pt x="331972" y="167126"/>
                  <a:pt x="335207" y="162338"/>
                  <a:pt x="339245" y="158346"/>
                </a:cubicBezTo>
                <a:cubicBezTo>
                  <a:pt x="343279" y="154349"/>
                  <a:pt x="348117" y="151148"/>
                  <a:pt x="353391" y="148990"/>
                </a:cubicBezTo>
                <a:cubicBezTo>
                  <a:pt x="358665" y="146824"/>
                  <a:pt x="364371" y="145701"/>
                  <a:pt x="370082" y="145705"/>
                </a:cubicBezTo>
                <a:close/>
                <a:moveTo>
                  <a:pt x="82018" y="145705"/>
                </a:moveTo>
                <a:cubicBezTo>
                  <a:pt x="87728" y="145701"/>
                  <a:pt x="93434" y="146824"/>
                  <a:pt x="98708" y="148990"/>
                </a:cubicBezTo>
                <a:cubicBezTo>
                  <a:pt x="103982" y="151148"/>
                  <a:pt x="108820" y="154349"/>
                  <a:pt x="112854" y="158346"/>
                </a:cubicBezTo>
                <a:cubicBezTo>
                  <a:pt x="116892" y="162338"/>
                  <a:pt x="120127" y="167126"/>
                  <a:pt x="122308" y="172345"/>
                </a:cubicBezTo>
                <a:cubicBezTo>
                  <a:pt x="124496" y="177564"/>
                  <a:pt x="125631" y="183211"/>
                  <a:pt x="125627" y="188862"/>
                </a:cubicBezTo>
                <a:cubicBezTo>
                  <a:pt x="125631" y="194513"/>
                  <a:pt x="124496" y="200160"/>
                  <a:pt x="122308" y="205379"/>
                </a:cubicBezTo>
                <a:cubicBezTo>
                  <a:pt x="120127" y="210598"/>
                  <a:pt x="116892" y="215386"/>
                  <a:pt x="112854" y="219379"/>
                </a:cubicBezTo>
                <a:cubicBezTo>
                  <a:pt x="108820" y="223375"/>
                  <a:pt x="103982" y="226576"/>
                  <a:pt x="98708" y="228734"/>
                </a:cubicBezTo>
                <a:cubicBezTo>
                  <a:pt x="93434" y="230900"/>
                  <a:pt x="87728" y="232023"/>
                  <a:pt x="82018" y="232019"/>
                </a:cubicBezTo>
                <a:cubicBezTo>
                  <a:pt x="76307" y="232023"/>
                  <a:pt x="70601" y="230900"/>
                  <a:pt x="65327" y="228734"/>
                </a:cubicBezTo>
                <a:cubicBezTo>
                  <a:pt x="60053" y="226576"/>
                  <a:pt x="55215" y="223375"/>
                  <a:pt x="51181" y="219379"/>
                </a:cubicBezTo>
                <a:cubicBezTo>
                  <a:pt x="47143" y="215386"/>
                  <a:pt x="43908" y="210598"/>
                  <a:pt x="41727" y="205379"/>
                </a:cubicBezTo>
                <a:cubicBezTo>
                  <a:pt x="39539" y="200160"/>
                  <a:pt x="38404" y="194513"/>
                  <a:pt x="38408" y="188862"/>
                </a:cubicBezTo>
                <a:cubicBezTo>
                  <a:pt x="38404" y="183211"/>
                  <a:pt x="39539" y="177564"/>
                  <a:pt x="41727" y="172345"/>
                </a:cubicBezTo>
                <a:cubicBezTo>
                  <a:pt x="43908" y="167126"/>
                  <a:pt x="47143" y="162338"/>
                  <a:pt x="51181" y="158346"/>
                </a:cubicBezTo>
                <a:cubicBezTo>
                  <a:pt x="55215" y="154349"/>
                  <a:pt x="60053" y="151148"/>
                  <a:pt x="65327" y="148990"/>
                </a:cubicBezTo>
                <a:cubicBezTo>
                  <a:pt x="70601" y="146824"/>
                  <a:pt x="76307" y="145701"/>
                  <a:pt x="82018" y="145705"/>
                </a:cubicBezTo>
                <a:close/>
                <a:moveTo>
                  <a:pt x="278589" y="19469"/>
                </a:moveTo>
                <a:lnTo>
                  <a:pt x="278674" y="68334"/>
                </a:lnTo>
                <a:lnTo>
                  <a:pt x="372882" y="68334"/>
                </a:lnTo>
                <a:cubicBezTo>
                  <a:pt x="355278" y="41768"/>
                  <a:pt x="343798" y="19469"/>
                  <a:pt x="335327" y="19469"/>
                </a:cubicBezTo>
                <a:close/>
                <a:moveTo>
                  <a:pt x="196843" y="19469"/>
                </a:moveTo>
                <a:cubicBezTo>
                  <a:pt x="188351" y="19469"/>
                  <a:pt x="169787" y="43196"/>
                  <a:pt x="148534" y="68334"/>
                </a:cubicBezTo>
                <a:lnTo>
                  <a:pt x="249655" y="68334"/>
                </a:lnTo>
                <a:lnTo>
                  <a:pt x="249655" y="19469"/>
                </a:lnTo>
                <a:close/>
                <a:moveTo>
                  <a:pt x="184104" y="0"/>
                </a:moveTo>
                <a:lnTo>
                  <a:pt x="347212" y="0"/>
                </a:lnTo>
                <a:cubicBezTo>
                  <a:pt x="357817" y="0"/>
                  <a:pt x="391275" y="46973"/>
                  <a:pt x="404355" y="72619"/>
                </a:cubicBezTo>
                <a:lnTo>
                  <a:pt x="424029" y="72619"/>
                </a:lnTo>
                <a:cubicBezTo>
                  <a:pt x="437322" y="72619"/>
                  <a:pt x="460901" y="89564"/>
                  <a:pt x="460901" y="102672"/>
                </a:cubicBezTo>
                <a:lnTo>
                  <a:pt x="460901" y="165505"/>
                </a:lnTo>
                <a:cubicBezTo>
                  <a:pt x="460901" y="176983"/>
                  <a:pt x="452665" y="186533"/>
                  <a:pt x="441697" y="188776"/>
                </a:cubicBezTo>
                <a:cubicBezTo>
                  <a:pt x="441654" y="151082"/>
                  <a:pt x="410565" y="120433"/>
                  <a:pt x="372348" y="120433"/>
                </a:cubicBezTo>
                <a:cubicBezTo>
                  <a:pt x="334111" y="120433"/>
                  <a:pt x="303000" y="151117"/>
                  <a:pt x="303000" y="188838"/>
                </a:cubicBezTo>
                <a:cubicBezTo>
                  <a:pt x="303000" y="188978"/>
                  <a:pt x="303021" y="189118"/>
                  <a:pt x="303021" y="189258"/>
                </a:cubicBezTo>
                <a:lnTo>
                  <a:pt x="155746" y="189258"/>
                </a:lnTo>
                <a:cubicBezTo>
                  <a:pt x="155746" y="189118"/>
                  <a:pt x="155767" y="188987"/>
                  <a:pt x="155767" y="188838"/>
                </a:cubicBezTo>
                <a:cubicBezTo>
                  <a:pt x="155767" y="151117"/>
                  <a:pt x="124678" y="120433"/>
                  <a:pt x="86440" y="120433"/>
                </a:cubicBezTo>
                <a:cubicBezTo>
                  <a:pt x="48437" y="120433"/>
                  <a:pt x="17497" y="150741"/>
                  <a:pt x="17113" y="188137"/>
                </a:cubicBezTo>
                <a:cubicBezTo>
                  <a:pt x="7234" y="185175"/>
                  <a:pt x="0" y="176229"/>
                  <a:pt x="0" y="165513"/>
                </a:cubicBezTo>
                <a:lnTo>
                  <a:pt x="0" y="108990"/>
                </a:lnTo>
                <a:cubicBezTo>
                  <a:pt x="0" y="76229"/>
                  <a:pt x="74790" y="72619"/>
                  <a:pt x="88083" y="72619"/>
                </a:cubicBezTo>
                <a:lnTo>
                  <a:pt x="109805" y="72619"/>
                </a:lnTo>
                <a:cubicBezTo>
                  <a:pt x="127815" y="46973"/>
                  <a:pt x="173499" y="0"/>
                  <a:pt x="184104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85000" lnSpcReduction="2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3" name="iŝḻïdè"/>
          <p:cNvSpPr/>
          <p:nvPr/>
        </p:nvSpPr>
        <p:spPr>
          <a:xfrm>
            <a:off x="9552042" y="4828844"/>
            <a:ext cx="1167254" cy="1167252"/>
          </a:xfrm>
          <a:prstGeom prst="ellipse">
            <a:avLst/>
          </a:prstGeom>
          <a:noFill/>
          <a:ln>
            <a:solidFill>
              <a:srgbClr val="EC88FE"/>
            </a:solidFill>
          </a:ln>
          <a:effectLst>
            <a:innerShdw dist="25400" dir="5400000">
              <a:schemeClr val="tx1">
                <a:alpha val="15000"/>
              </a:scheme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4" name="iSḷïde"/>
          <p:cNvSpPr/>
          <p:nvPr/>
        </p:nvSpPr>
        <p:spPr bwMode="auto">
          <a:xfrm>
            <a:off x="9886229" y="5237499"/>
            <a:ext cx="498877" cy="397068"/>
          </a:xfrm>
          <a:custGeom>
            <a:avLst/>
            <a:gdLst>
              <a:gd name="connsiteX0" fmla="*/ 0 w 380908"/>
              <a:gd name="connsiteY0" fmla="*/ 169831 h 303174"/>
              <a:gd name="connsiteX1" fmla="*/ 150547 w 380908"/>
              <a:gd name="connsiteY1" fmla="*/ 169831 h 303174"/>
              <a:gd name="connsiteX2" fmla="*/ 150547 w 380908"/>
              <a:gd name="connsiteY2" fmla="*/ 193086 h 303174"/>
              <a:gd name="connsiteX3" fmla="*/ 150547 w 380908"/>
              <a:gd name="connsiteY3" fmla="*/ 208995 h 303174"/>
              <a:gd name="connsiteX4" fmla="*/ 166418 w 380908"/>
              <a:gd name="connsiteY4" fmla="*/ 208995 h 303174"/>
              <a:gd name="connsiteX5" fmla="*/ 214384 w 380908"/>
              <a:gd name="connsiteY5" fmla="*/ 208995 h 303174"/>
              <a:gd name="connsiteX6" fmla="*/ 230255 w 380908"/>
              <a:gd name="connsiteY6" fmla="*/ 208995 h 303174"/>
              <a:gd name="connsiteX7" fmla="*/ 230255 w 380908"/>
              <a:gd name="connsiteY7" fmla="*/ 193086 h 303174"/>
              <a:gd name="connsiteX8" fmla="*/ 230273 w 380908"/>
              <a:gd name="connsiteY8" fmla="*/ 193086 h 303174"/>
              <a:gd name="connsiteX9" fmla="*/ 230273 w 380908"/>
              <a:gd name="connsiteY9" fmla="*/ 169831 h 303174"/>
              <a:gd name="connsiteX10" fmla="*/ 380908 w 380908"/>
              <a:gd name="connsiteY10" fmla="*/ 169831 h 303174"/>
              <a:gd name="connsiteX11" fmla="*/ 380908 w 380908"/>
              <a:gd name="connsiteY11" fmla="*/ 284086 h 303174"/>
              <a:gd name="connsiteX12" fmla="*/ 361863 w 380908"/>
              <a:gd name="connsiteY12" fmla="*/ 303174 h 303174"/>
              <a:gd name="connsiteX13" fmla="*/ 19045 w 380908"/>
              <a:gd name="connsiteY13" fmla="*/ 303174 h 303174"/>
              <a:gd name="connsiteX14" fmla="*/ 0 w 380908"/>
              <a:gd name="connsiteY14" fmla="*/ 284086 h 303174"/>
              <a:gd name="connsiteX15" fmla="*/ 169292 w 380908"/>
              <a:gd name="connsiteY15" fmla="*/ 132680 h 303174"/>
              <a:gd name="connsiteX16" fmla="*/ 216906 w 380908"/>
              <a:gd name="connsiteY16" fmla="*/ 132680 h 303174"/>
              <a:gd name="connsiteX17" fmla="*/ 216906 w 380908"/>
              <a:gd name="connsiteY17" fmla="*/ 192386 h 303174"/>
              <a:gd name="connsiteX18" fmla="*/ 169292 w 380908"/>
              <a:gd name="connsiteY18" fmla="*/ 192386 h 303174"/>
              <a:gd name="connsiteX19" fmla="*/ 169821 w 380908"/>
              <a:gd name="connsiteY19" fmla="*/ 26525 h 303174"/>
              <a:gd name="connsiteX20" fmla="*/ 150776 w 380908"/>
              <a:gd name="connsiteY20" fmla="*/ 45619 h 303174"/>
              <a:gd name="connsiteX21" fmla="*/ 150776 w 380908"/>
              <a:gd name="connsiteY21" fmla="*/ 63769 h 303174"/>
              <a:gd name="connsiteX22" fmla="*/ 230132 w 380908"/>
              <a:gd name="connsiteY22" fmla="*/ 63769 h 303174"/>
              <a:gd name="connsiteX23" fmla="*/ 230132 w 380908"/>
              <a:gd name="connsiteY23" fmla="*/ 45619 h 303174"/>
              <a:gd name="connsiteX24" fmla="*/ 211087 w 380908"/>
              <a:gd name="connsiteY24" fmla="*/ 26525 h 303174"/>
              <a:gd name="connsiteX25" fmla="*/ 138079 w 380908"/>
              <a:gd name="connsiteY25" fmla="*/ 0 h 303174"/>
              <a:gd name="connsiteX26" fmla="*/ 242829 w 380908"/>
              <a:gd name="connsiteY26" fmla="*/ 0 h 303174"/>
              <a:gd name="connsiteX27" fmla="*/ 261874 w 380908"/>
              <a:gd name="connsiteY27" fmla="*/ 19093 h 303174"/>
              <a:gd name="connsiteX28" fmla="*/ 261874 w 380908"/>
              <a:gd name="connsiteY28" fmla="*/ 63762 h 303174"/>
              <a:gd name="connsiteX29" fmla="*/ 361863 w 380908"/>
              <a:gd name="connsiteY29" fmla="*/ 63762 h 303174"/>
              <a:gd name="connsiteX30" fmla="*/ 380908 w 380908"/>
              <a:gd name="connsiteY30" fmla="*/ 82855 h 303174"/>
              <a:gd name="connsiteX31" fmla="*/ 380908 w 380908"/>
              <a:gd name="connsiteY31" fmla="*/ 146611 h 303174"/>
              <a:gd name="connsiteX32" fmla="*/ 230273 w 380908"/>
              <a:gd name="connsiteY32" fmla="*/ 146611 h 303174"/>
              <a:gd name="connsiteX33" fmla="*/ 230273 w 380908"/>
              <a:gd name="connsiteY33" fmla="*/ 132343 h 303174"/>
              <a:gd name="connsiteX34" fmla="*/ 230273 w 380908"/>
              <a:gd name="connsiteY34" fmla="*/ 116433 h 303174"/>
              <a:gd name="connsiteX35" fmla="*/ 214402 w 380908"/>
              <a:gd name="connsiteY35" fmla="*/ 116433 h 303174"/>
              <a:gd name="connsiteX36" fmla="*/ 166418 w 380908"/>
              <a:gd name="connsiteY36" fmla="*/ 116433 h 303174"/>
              <a:gd name="connsiteX37" fmla="*/ 150547 w 380908"/>
              <a:gd name="connsiteY37" fmla="*/ 116433 h 303174"/>
              <a:gd name="connsiteX38" fmla="*/ 150547 w 380908"/>
              <a:gd name="connsiteY38" fmla="*/ 132343 h 303174"/>
              <a:gd name="connsiteX39" fmla="*/ 150547 w 380908"/>
              <a:gd name="connsiteY39" fmla="*/ 146611 h 303174"/>
              <a:gd name="connsiteX40" fmla="*/ 0 w 380908"/>
              <a:gd name="connsiteY40" fmla="*/ 146611 h 303174"/>
              <a:gd name="connsiteX41" fmla="*/ 0 w 380908"/>
              <a:gd name="connsiteY41" fmla="*/ 82855 h 303174"/>
              <a:gd name="connsiteX42" fmla="*/ 19045 w 380908"/>
              <a:gd name="connsiteY42" fmla="*/ 63762 h 303174"/>
              <a:gd name="connsiteX43" fmla="*/ 119034 w 380908"/>
              <a:gd name="connsiteY43" fmla="*/ 63762 h 303174"/>
              <a:gd name="connsiteX44" fmla="*/ 119034 w 380908"/>
              <a:gd name="connsiteY44" fmla="*/ 19093 h 303174"/>
              <a:gd name="connsiteX45" fmla="*/ 138079 w 380908"/>
              <a:gd name="connsiteY45" fmla="*/ 0 h 30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80908" h="303174">
                <a:moveTo>
                  <a:pt x="0" y="169831"/>
                </a:moveTo>
                <a:lnTo>
                  <a:pt x="150547" y="169831"/>
                </a:lnTo>
                <a:lnTo>
                  <a:pt x="150547" y="193086"/>
                </a:lnTo>
                <a:lnTo>
                  <a:pt x="150547" y="208995"/>
                </a:lnTo>
                <a:lnTo>
                  <a:pt x="166418" y="208995"/>
                </a:lnTo>
                <a:lnTo>
                  <a:pt x="214384" y="208995"/>
                </a:lnTo>
                <a:lnTo>
                  <a:pt x="230255" y="208995"/>
                </a:lnTo>
                <a:lnTo>
                  <a:pt x="230255" y="193086"/>
                </a:lnTo>
                <a:lnTo>
                  <a:pt x="230273" y="193086"/>
                </a:lnTo>
                <a:lnTo>
                  <a:pt x="230273" y="169831"/>
                </a:lnTo>
                <a:lnTo>
                  <a:pt x="380908" y="169831"/>
                </a:lnTo>
                <a:lnTo>
                  <a:pt x="380908" y="284086"/>
                </a:lnTo>
                <a:cubicBezTo>
                  <a:pt x="380908" y="294587"/>
                  <a:pt x="372338" y="303174"/>
                  <a:pt x="361863" y="303174"/>
                </a:cubicBezTo>
                <a:lnTo>
                  <a:pt x="19045" y="303174"/>
                </a:lnTo>
                <a:cubicBezTo>
                  <a:pt x="8570" y="303174"/>
                  <a:pt x="0" y="294581"/>
                  <a:pt x="0" y="284086"/>
                </a:cubicBezTo>
                <a:close/>
                <a:moveTo>
                  <a:pt x="169292" y="132680"/>
                </a:moveTo>
                <a:lnTo>
                  <a:pt x="216906" y="132680"/>
                </a:lnTo>
                <a:lnTo>
                  <a:pt x="216906" y="192386"/>
                </a:lnTo>
                <a:lnTo>
                  <a:pt x="169292" y="192386"/>
                </a:lnTo>
                <a:close/>
                <a:moveTo>
                  <a:pt x="169821" y="26525"/>
                </a:moveTo>
                <a:cubicBezTo>
                  <a:pt x="159347" y="26525"/>
                  <a:pt x="150776" y="35119"/>
                  <a:pt x="150776" y="45619"/>
                </a:cubicBezTo>
                <a:lnTo>
                  <a:pt x="150776" y="63769"/>
                </a:lnTo>
                <a:lnTo>
                  <a:pt x="230132" y="63769"/>
                </a:lnTo>
                <a:lnTo>
                  <a:pt x="230132" y="45619"/>
                </a:lnTo>
                <a:cubicBezTo>
                  <a:pt x="230132" y="35112"/>
                  <a:pt x="221561" y="26525"/>
                  <a:pt x="211087" y="26525"/>
                </a:cubicBezTo>
                <a:close/>
                <a:moveTo>
                  <a:pt x="138079" y="0"/>
                </a:moveTo>
                <a:lnTo>
                  <a:pt x="242829" y="0"/>
                </a:lnTo>
                <a:cubicBezTo>
                  <a:pt x="253304" y="0"/>
                  <a:pt x="261874" y="8600"/>
                  <a:pt x="261874" y="19093"/>
                </a:cubicBezTo>
                <a:lnTo>
                  <a:pt x="261874" y="63762"/>
                </a:lnTo>
                <a:lnTo>
                  <a:pt x="361863" y="63762"/>
                </a:lnTo>
                <a:cubicBezTo>
                  <a:pt x="372338" y="63762"/>
                  <a:pt x="380908" y="72362"/>
                  <a:pt x="380908" y="82855"/>
                </a:cubicBezTo>
                <a:lnTo>
                  <a:pt x="380908" y="146611"/>
                </a:lnTo>
                <a:lnTo>
                  <a:pt x="230273" y="146611"/>
                </a:lnTo>
                <a:lnTo>
                  <a:pt x="230273" y="132343"/>
                </a:lnTo>
                <a:lnTo>
                  <a:pt x="230273" y="116433"/>
                </a:lnTo>
                <a:lnTo>
                  <a:pt x="214402" y="116433"/>
                </a:lnTo>
                <a:lnTo>
                  <a:pt x="166418" y="116433"/>
                </a:lnTo>
                <a:lnTo>
                  <a:pt x="150547" y="116433"/>
                </a:lnTo>
                <a:lnTo>
                  <a:pt x="150547" y="132343"/>
                </a:lnTo>
                <a:lnTo>
                  <a:pt x="150547" y="146611"/>
                </a:lnTo>
                <a:lnTo>
                  <a:pt x="0" y="146611"/>
                </a:lnTo>
                <a:lnTo>
                  <a:pt x="0" y="82855"/>
                </a:lnTo>
                <a:cubicBezTo>
                  <a:pt x="0" y="72355"/>
                  <a:pt x="8570" y="63762"/>
                  <a:pt x="19045" y="63762"/>
                </a:cubicBezTo>
                <a:lnTo>
                  <a:pt x="119034" y="63762"/>
                </a:lnTo>
                <a:lnTo>
                  <a:pt x="119034" y="19093"/>
                </a:lnTo>
                <a:cubicBezTo>
                  <a:pt x="119034" y="8593"/>
                  <a:pt x="127604" y="0"/>
                  <a:pt x="138079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130137" y="4739069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319221" y="2570087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508709" y="4848943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720564" y="4901573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42481" y="2498836"/>
            <a:ext cx="52626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600" spc="30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团队介绍</a:t>
            </a:r>
            <a:endParaRPr lang="zh-CN" altLang="en-US" dirty="0">
              <a:sym typeface="+mn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472405" y="2403990"/>
            <a:ext cx="0" cy="1759352"/>
          </a:xfrm>
          <a:prstGeom prst="line">
            <a:avLst/>
          </a:prstGeom>
          <a:ln>
            <a:gradFill>
              <a:gsLst>
                <a:gs pos="0">
                  <a:schemeClr val="bg1">
                    <a:alpha val="26000"/>
                  </a:schemeClr>
                </a:gs>
                <a:gs pos="52000">
                  <a:srgbClr val="FFFFFF"/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96005" y="2310900"/>
            <a:ext cx="16764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3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04</a:t>
            </a:r>
            <a:endParaRPr lang="zh-CN" altLang="en-US" dirty="0"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139112" y="4079857"/>
            <a:ext cx="5476906" cy="109100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724711" y="4294871"/>
            <a:ext cx="2742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bg1"/>
                </a:solidFill>
                <a:cs typeface="+mn-ea"/>
                <a:sym typeface="+mn-lt"/>
              </a:rPr>
              <a:t>商业计划书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42481" y="2498836"/>
            <a:ext cx="52626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spc="300" dirty="0">
                <a:solidFill>
                  <a:schemeClr val="bg1"/>
                </a:solidFill>
                <a:cs typeface="+mn-ea"/>
                <a:sym typeface="+mn-lt"/>
              </a:rPr>
              <a:t>企业宣传</a:t>
            </a:r>
            <a:endParaRPr lang="zh-CN" altLang="en-US" sz="96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472405" y="2403990"/>
            <a:ext cx="0" cy="1759352"/>
          </a:xfrm>
          <a:prstGeom prst="line">
            <a:avLst/>
          </a:prstGeom>
          <a:ln>
            <a:gradFill>
              <a:gsLst>
                <a:gs pos="0">
                  <a:schemeClr val="bg1">
                    <a:alpha val="26000"/>
                  </a:schemeClr>
                </a:gs>
                <a:gs pos="52000">
                  <a:srgbClr val="FFFFFF"/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981200" y="2301294"/>
            <a:ext cx="13966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139112" y="4079857"/>
            <a:ext cx="5476906" cy="109100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724711" y="4294871"/>
            <a:ext cx="2742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bg1"/>
                </a:solidFill>
                <a:cs typeface="+mn-ea"/>
                <a:sym typeface="+mn-lt"/>
              </a:rPr>
              <a:t>商业计划书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15076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团队介绍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îṣľiďé"/>
          <p:cNvSpPr/>
          <p:nvPr/>
        </p:nvSpPr>
        <p:spPr bwMode="auto">
          <a:xfrm rot="21054039">
            <a:off x="2402932" y="1611428"/>
            <a:ext cx="8224856" cy="3669926"/>
          </a:xfrm>
          <a:custGeom>
            <a:avLst/>
            <a:gdLst>
              <a:gd name="connsiteX0" fmla="*/ 352573 w 10419847"/>
              <a:gd name="connsiteY0" fmla="*/ 5274 h 4649331"/>
              <a:gd name="connsiteX1" fmla="*/ 589668 w 10419847"/>
              <a:gd name="connsiteY1" fmla="*/ 233893 h 4649331"/>
              <a:gd name="connsiteX2" fmla="*/ 438833 w 10419847"/>
              <a:gd name="connsiteY2" fmla="*/ 558371 h 4649331"/>
              <a:gd name="connsiteX3" fmla="*/ 1242588 w 10419847"/>
              <a:gd name="connsiteY3" fmla="*/ 2110959 h 4649331"/>
              <a:gd name="connsiteX4" fmla="*/ 1365601 w 10419847"/>
              <a:gd name="connsiteY4" fmla="*/ 2255324 h 4649331"/>
              <a:gd name="connsiteX5" fmla="*/ 1392807 w 10419847"/>
              <a:gd name="connsiteY5" fmla="*/ 2238320 h 4649331"/>
              <a:gd name="connsiteX6" fmla="*/ 1760651 w 10419847"/>
              <a:gd name="connsiteY6" fmla="*/ 2319727 h 4649331"/>
              <a:gd name="connsiteX7" fmla="*/ 1766674 w 10419847"/>
              <a:gd name="connsiteY7" fmla="*/ 2677500 h 4649331"/>
              <a:gd name="connsiteX8" fmla="*/ 3167801 w 10419847"/>
              <a:gd name="connsiteY8" fmla="*/ 3723156 h 4649331"/>
              <a:gd name="connsiteX9" fmla="*/ 3319916 w 10419847"/>
              <a:gd name="connsiteY9" fmla="*/ 3789834 h 4649331"/>
              <a:gd name="connsiteX10" fmla="*/ 3357955 w 10419847"/>
              <a:gd name="connsiteY10" fmla="*/ 3748504 h 4649331"/>
              <a:gd name="connsiteX11" fmla="*/ 3683631 w 10419847"/>
              <a:gd name="connsiteY11" fmla="*/ 3699356 h 4649331"/>
              <a:gd name="connsiteX12" fmla="*/ 3849451 w 10419847"/>
              <a:gd name="connsiteY12" fmla="*/ 4016439 h 4649331"/>
              <a:gd name="connsiteX13" fmla="*/ 5570706 w 10419847"/>
              <a:gd name="connsiteY13" fmla="*/ 4322758 h 4649331"/>
              <a:gd name="connsiteX14" fmla="*/ 5751974 w 10419847"/>
              <a:gd name="connsiteY14" fmla="*/ 4313342 h 4649331"/>
              <a:gd name="connsiteX15" fmla="*/ 5765225 w 10419847"/>
              <a:gd name="connsiteY15" fmla="*/ 4241563 h 4649331"/>
              <a:gd name="connsiteX16" fmla="*/ 6034942 w 10419847"/>
              <a:gd name="connsiteY16" fmla="*/ 4052530 h 4649331"/>
              <a:gd name="connsiteX17" fmla="*/ 6324614 w 10419847"/>
              <a:gd name="connsiteY17" fmla="*/ 4262596 h 4649331"/>
              <a:gd name="connsiteX18" fmla="*/ 8002190 w 10419847"/>
              <a:gd name="connsiteY18" fmla="*/ 3770367 h 4649331"/>
              <a:gd name="connsiteX19" fmla="*/ 8158717 w 10419847"/>
              <a:gd name="connsiteY19" fmla="*/ 3682109 h 4649331"/>
              <a:gd name="connsiteX20" fmla="*/ 8140167 w 10419847"/>
              <a:gd name="connsiteY20" fmla="*/ 3613932 h 4649331"/>
              <a:gd name="connsiteX21" fmla="*/ 8301321 w 10419847"/>
              <a:gd name="connsiteY21" fmla="*/ 3326687 h 4649331"/>
              <a:gd name="connsiteX22" fmla="*/ 8653414 w 10419847"/>
              <a:gd name="connsiteY22" fmla="*/ 3390471 h 4649331"/>
              <a:gd name="connsiteX23" fmla="*/ 10097486 w 10419847"/>
              <a:gd name="connsiteY23" fmla="*/ 2011301 h 4649331"/>
              <a:gd name="connsiteX24" fmla="*/ 10093737 w 10419847"/>
              <a:gd name="connsiteY24" fmla="*/ 1825185 h 4649331"/>
              <a:gd name="connsiteX25" fmla="*/ 10269576 w 10419847"/>
              <a:gd name="connsiteY25" fmla="*/ 1744581 h 4649331"/>
              <a:gd name="connsiteX26" fmla="*/ 10334912 w 10419847"/>
              <a:gd name="connsiteY26" fmla="*/ 1769008 h 4649331"/>
              <a:gd name="connsiteX27" fmla="*/ 10394464 w 10419847"/>
              <a:gd name="connsiteY27" fmla="*/ 2009816 h 4649331"/>
              <a:gd name="connsiteX28" fmla="*/ 10219335 w 10419847"/>
              <a:gd name="connsiteY28" fmla="*/ 2093753 h 4649331"/>
              <a:gd name="connsiteX29" fmla="*/ 8724648 w 10419847"/>
              <a:gd name="connsiteY29" fmla="*/ 3517351 h 4649331"/>
              <a:gd name="connsiteX30" fmla="*/ 8571935 w 10419847"/>
              <a:gd name="connsiteY30" fmla="*/ 3858743 h 4649331"/>
              <a:gd name="connsiteX31" fmla="*/ 8245365 w 10419847"/>
              <a:gd name="connsiteY31" fmla="*/ 3820438 h 4649331"/>
              <a:gd name="connsiteX32" fmla="*/ 8233852 w 10419847"/>
              <a:gd name="connsiteY32" fmla="*/ 3808713 h 4649331"/>
              <a:gd name="connsiteX33" fmla="*/ 8069947 w 10419847"/>
              <a:gd name="connsiteY33" fmla="*/ 3901351 h 4649331"/>
              <a:gd name="connsiteX34" fmla="*/ 6333827 w 10419847"/>
              <a:gd name="connsiteY34" fmla="*/ 4407813 h 4649331"/>
              <a:gd name="connsiteX35" fmla="*/ 6048254 w 10419847"/>
              <a:gd name="connsiteY35" fmla="*/ 4649303 h 4649331"/>
              <a:gd name="connsiteX36" fmla="*/ 5770542 w 10419847"/>
              <a:gd name="connsiteY36" fmla="*/ 4473260 h 4649331"/>
              <a:gd name="connsiteX37" fmla="*/ 5767447 w 10419847"/>
              <a:gd name="connsiteY37" fmla="*/ 4459915 h 4649331"/>
              <a:gd name="connsiteX38" fmla="*/ 5573045 w 10419847"/>
              <a:gd name="connsiteY38" fmla="*/ 4470210 h 4649331"/>
              <a:gd name="connsiteX39" fmla="*/ 3793033 w 10419847"/>
              <a:gd name="connsiteY39" fmla="*/ 4150566 h 4649331"/>
              <a:gd name="connsiteX40" fmla="*/ 3429799 w 10419847"/>
              <a:gd name="connsiteY40" fmla="*/ 4239620 h 4649331"/>
              <a:gd name="connsiteX41" fmla="*/ 3259538 w 10419847"/>
              <a:gd name="connsiteY41" fmla="*/ 3958327 h 4649331"/>
              <a:gd name="connsiteX42" fmla="*/ 3266916 w 10419847"/>
              <a:gd name="connsiteY42" fmla="*/ 3927317 h 4649331"/>
              <a:gd name="connsiteX43" fmla="*/ 3103769 w 10419847"/>
              <a:gd name="connsiteY43" fmla="*/ 3856000 h 4649331"/>
              <a:gd name="connsiteX44" fmla="*/ 1656101 w 10419847"/>
              <a:gd name="connsiteY44" fmla="*/ 2772086 h 4649331"/>
              <a:gd name="connsiteX45" fmla="*/ 1291501 w 10419847"/>
              <a:gd name="connsiteY45" fmla="*/ 2688799 h 4649331"/>
              <a:gd name="connsiteX46" fmla="*/ 1230737 w 10419847"/>
              <a:gd name="connsiteY46" fmla="*/ 2469623 h 4649331"/>
              <a:gd name="connsiteX47" fmla="*/ 1264604 w 10419847"/>
              <a:gd name="connsiteY47" fmla="*/ 2363695 h 4649331"/>
              <a:gd name="connsiteX48" fmla="*/ 1126967 w 10419847"/>
              <a:gd name="connsiteY48" fmla="*/ 2202499 h 4649331"/>
              <a:gd name="connsiteX49" fmla="*/ 298053 w 10419847"/>
              <a:gd name="connsiteY49" fmla="*/ 595168 h 4649331"/>
              <a:gd name="connsiteX50" fmla="*/ 6437 w 10419847"/>
              <a:gd name="connsiteY50" fmla="*/ 361008 h 4649331"/>
              <a:gd name="connsiteX51" fmla="*/ 234367 w 10419847"/>
              <a:gd name="connsiteY51" fmla="*/ 6424 h 4649331"/>
              <a:gd name="connsiteX52" fmla="*/ 352573 w 10419847"/>
              <a:gd name="connsiteY52" fmla="*/ 5274 h 4649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0419847" h="4649331">
                <a:moveTo>
                  <a:pt x="352573" y="5274"/>
                </a:moveTo>
                <a:cubicBezTo>
                  <a:pt x="466486" y="26913"/>
                  <a:pt x="562015" y="113468"/>
                  <a:pt x="589668" y="233893"/>
                </a:cubicBezTo>
                <a:cubicBezTo>
                  <a:pt x="616483" y="367698"/>
                  <a:pt x="552797" y="498159"/>
                  <a:pt x="438833" y="558371"/>
                </a:cubicBezTo>
                <a:cubicBezTo>
                  <a:pt x="600143" y="1123281"/>
                  <a:pt x="871803" y="1649774"/>
                  <a:pt x="1242588" y="2110959"/>
                </a:cubicBezTo>
                <a:lnTo>
                  <a:pt x="1365601" y="2255324"/>
                </a:lnTo>
                <a:lnTo>
                  <a:pt x="1392807" y="2238320"/>
                </a:lnTo>
                <a:cubicBezTo>
                  <a:pt x="1516909" y="2176951"/>
                  <a:pt x="1670268" y="2207429"/>
                  <a:pt x="1760651" y="2319727"/>
                </a:cubicBezTo>
                <a:cubicBezTo>
                  <a:pt x="1843212" y="2428385"/>
                  <a:pt x="1842898" y="2573560"/>
                  <a:pt x="1766674" y="2677500"/>
                </a:cubicBezTo>
                <a:cubicBezTo>
                  <a:pt x="2158506" y="3115235"/>
                  <a:pt x="2632830" y="3470216"/>
                  <a:pt x="3167801" y="3723156"/>
                </a:cubicBezTo>
                <a:lnTo>
                  <a:pt x="3319916" y="3789834"/>
                </a:lnTo>
                <a:lnTo>
                  <a:pt x="3357955" y="3748504"/>
                </a:lnTo>
                <a:cubicBezTo>
                  <a:pt x="3444414" y="3671245"/>
                  <a:pt x="3571222" y="3648062"/>
                  <a:pt x="3683631" y="3699356"/>
                </a:cubicBezTo>
                <a:cubicBezTo>
                  <a:pt x="3806151" y="3759454"/>
                  <a:pt x="3870971" y="3889355"/>
                  <a:pt x="3849451" y="4016439"/>
                </a:cubicBezTo>
                <a:cubicBezTo>
                  <a:pt x="4395970" y="4231985"/>
                  <a:pt x="4979114" y="4336573"/>
                  <a:pt x="5570706" y="4322758"/>
                </a:cubicBezTo>
                <a:lnTo>
                  <a:pt x="5751974" y="4313342"/>
                </a:lnTo>
                <a:lnTo>
                  <a:pt x="5765225" y="4241563"/>
                </a:lnTo>
                <a:cubicBezTo>
                  <a:pt x="5808235" y="4133886"/>
                  <a:pt x="5911451" y="4056659"/>
                  <a:pt x="6034942" y="4052530"/>
                </a:cubicBezTo>
                <a:cubicBezTo>
                  <a:pt x="6171406" y="4051780"/>
                  <a:pt x="6287290" y="4139225"/>
                  <a:pt x="6324614" y="4262596"/>
                </a:cubicBezTo>
                <a:cubicBezTo>
                  <a:pt x="6909939" y="4212218"/>
                  <a:pt x="7478645" y="4046181"/>
                  <a:pt x="8002190" y="3770367"/>
                </a:cubicBezTo>
                <a:lnTo>
                  <a:pt x="8158717" y="3682109"/>
                </a:lnTo>
                <a:lnTo>
                  <a:pt x="8140167" y="3613932"/>
                </a:lnTo>
                <a:cubicBezTo>
                  <a:pt x="8132265" y="3498252"/>
                  <a:pt x="8191819" y="3383924"/>
                  <a:pt x="8301321" y="3326687"/>
                </a:cubicBezTo>
                <a:cubicBezTo>
                  <a:pt x="8423980" y="3266874"/>
                  <a:pt x="8566314" y="3295461"/>
                  <a:pt x="8653414" y="3390471"/>
                </a:cubicBezTo>
                <a:cubicBezTo>
                  <a:pt x="9231329" y="3048691"/>
                  <a:pt x="9724217" y="2580176"/>
                  <a:pt x="10097486" y="2011301"/>
                </a:cubicBezTo>
                <a:cubicBezTo>
                  <a:pt x="10059559" y="1958859"/>
                  <a:pt x="10057922" y="1886528"/>
                  <a:pt x="10093737" y="1825185"/>
                </a:cubicBezTo>
                <a:cubicBezTo>
                  <a:pt x="10131979" y="1763207"/>
                  <a:pt x="10202089" y="1733818"/>
                  <a:pt x="10269576" y="1744581"/>
                </a:cubicBezTo>
                <a:cubicBezTo>
                  <a:pt x="10292072" y="1748169"/>
                  <a:pt x="10314276" y="1756218"/>
                  <a:pt x="10334912" y="1769008"/>
                </a:cubicBezTo>
                <a:cubicBezTo>
                  <a:pt x="10416606" y="1816927"/>
                  <a:pt x="10445454" y="1927179"/>
                  <a:pt x="10394464" y="2009816"/>
                </a:cubicBezTo>
                <a:cubicBezTo>
                  <a:pt x="10355413" y="2072006"/>
                  <a:pt x="10286763" y="2100363"/>
                  <a:pt x="10219335" y="2093753"/>
                </a:cubicBezTo>
                <a:cubicBezTo>
                  <a:pt x="9836517" y="2678987"/>
                  <a:pt x="9324370" y="3166401"/>
                  <a:pt x="8724648" y="3517351"/>
                </a:cubicBezTo>
                <a:cubicBezTo>
                  <a:pt x="8759437" y="3650303"/>
                  <a:pt x="8696983" y="3794841"/>
                  <a:pt x="8571935" y="3858743"/>
                </a:cubicBezTo>
                <a:cubicBezTo>
                  <a:pt x="8461796" y="3913548"/>
                  <a:pt x="8334386" y="3894915"/>
                  <a:pt x="8245365" y="3820438"/>
                </a:cubicBezTo>
                <a:lnTo>
                  <a:pt x="8233852" y="3808713"/>
                </a:lnTo>
                <a:lnTo>
                  <a:pt x="8069947" y="3901351"/>
                </a:lnTo>
                <a:cubicBezTo>
                  <a:pt x="7530675" y="4185915"/>
                  <a:pt x="6939825" y="4358472"/>
                  <a:pt x="6333827" y="4407813"/>
                </a:cubicBezTo>
                <a:cubicBezTo>
                  <a:pt x="6307564" y="4542708"/>
                  <a:pt x="6188642" y="4645903"/>
                  <a:pt x="6048254" y="4649303"/>
                </a:cubicBezTo>
                <a:cubicBezTo>
                  <a:pt x="5925244" y="4650965"/>
                  <a:pt x="5818494" y="4578959"/>
                  <a:pt x="5770542" y="4473260"/>
                </a:cubicBezTo>
                <a:lnTo>
                  <a:pt x="5767447" y="4459915"/>
                </a:lnTo>
                <a:lnTo>
                  <a:pt x="5573045" y="4470210"/>
                </a:lnTo>
                <a:cubicBezTo>
                  <a:pt x="4963474" y="4484856"/>
                  <a:pt x="4357601" y="4376246"/>
                  <a:pt x="3793033" y="4150566"/>
                </a:cubicBezTo>
                <a:cubicBezTo>
                  <a:pt x="3709447" y="4259651"/>
                  <a:pt x="3557013" y="4299092"/>
                  <a:pt x="3429799" y="4239620"/>
                </a:cubicBezTo>
                <a:cubicBezTo>
                  <a:pt x="3318920" y="4186330"/>
                  <a:pt x="3255404" y="4074320"/>
                  <a:pt x="3259538" y="3958327"/>
                </a:cubicBezTo>
                <a:lnTo>
                  <a:pt x="3266916" y="3927317"/>
                </a:lnTo>
                <a:lnTo>
                  <a:pt x="3103769" y="3856000"/>
                </a:lnTo>
                <a:cubicBezTo>
                  <a:pt x="2552356" y="3595741"/>
                  <a:pt x="2059520" y="3226971"/>
                  <a:pt x="1656101" y="2772086"/>
                </a:cubicBezTo>
                <a:cubicBezTo>
                  <a:pt x="1532473" y="2832106"/>
                  <a:pt x="1378538" y="2799003"/>
                  <a:pt x="1291501" y="2688799"/>
                </a:cubicBezTo>
                <a:cubicBezTo>
                  <a:pt x="1241361" y="2623896"/>
                  <a:pt x="1221740" y="2545108"/>
                  <a:pt x="1230737" y="2469623"/>
                </a:cubicBezTo>
                <a:lnTo>
                  <a:pt x="1264604" y="2363695"/>
                </a:lnTo>
                <a:lnTo>
                  <a:pt x="1126967" y="2202499"/>
                </a:lnTo>
                <a:cubicBezTo>
                  <a:pt x="744588" y="1727549"/>
                  <a:pt x="462296" y="1180567"/>
                  <a:pt x="298053" y="595168"/>
                </a:cubicBezTo>
                <a:cubicBezTo>
                  <a:pt x="160625" y="595168"/>
                  <a:pt x="36605" y="498159"/>
                  <a:pt x="6437" y="361008"/>
                </a:cubicBezTo>
                <a:cubicBezTo>
                  <a:pt x="-27081" y="200442"/>
                  <a:pt x="73475" y="43220"/>
                  <a:pt x="234367" y="6424"/>
                </a:cubicBezTo>
                <a:cubicBezTo>
                  <a:pt x="274589" y="-1939"/>
                  <a:pt x="314603" y="-1939"/>
                  <a:pt x="352573" y="527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bg1"/>
            </a:solidFill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7" name="ïšḻïḍè"/>
          <p:cNvGrpSpPr/>
          <p:nvPr/>
        </p:nvGrpSpPr>
        <p:grpSpPr>
          <a:xfrm>
            <a:off x="3313325" y="3739854"/>
            <a:ext cx="621609" cy="621609"/>
            <a:chOff x="1984275" y="2916961"/>
            <a:chExt cx="787500" cy="787500"/>
          </a:xfrm>
        </p:grpSpPr>
        <p:sp>
          <p:nvSpPr>
            <p:cNvPr id="29" name="íŝlíḑé"/>
            <p:cNvSpPr/>
            <p:nvPr/>
          </p:nvSpPr>
          <p:spPr bwMode="auto">
            <a:xfrm>
              <a:off x="1984275" y="2916961"/>
              <a:ext cx="787500" cy="787500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0" name="îṣḷiḓe"/>
            <p:cNvSpPr/>
            <p:nvPr/>
          </p:nvSpPr>
          <p:spPr bwMode="auto">
            <a:xfrm>
              <a:off x="2203349" y="3096036"/>
              <a:ext cx="349352" cy="429350"/>
            </a:xfrm>
            <a:custGeom>
              <a:avLst/>
              <a:gdLst>
                <a:gd name="connsiteX0" fmla="*/ 337979 w 494593"/>
                <a:gd name="connsiteY0" fmla="*/ 279269 h 607851"/>
                <a:gd name="connsiteX1" fmla="*/ 221300 w 494593"/>
                <a:gd name="connsiteY1" fmla="*/ 336550 h 607851"/>
                <a:gd name="connsiteX2" fmla="*/ 229058 w 494593"/>
                <a:gd name="connsiteY2" fmla="*/ 378487 h 607851"/>
                <a:gd name="connsiteX3" fmla="*/ 270165 w 494593"/>
                <a:gd name="connsiteY3" fmla="*/ 390032 h 607851"/>
                <a:gd name="connsiteX4" fmla="*/ 337979 w 494593"/>
                <a:gd name="connsiteY4" fmla="*/ 279269 h 607851"/>
                <a:gd name="connsiteX5" fmla="*/ 247261 w 494593"/>
                <a:gd name="connsiteY5" fmla="*/ 202100 h 607851"/>
                <a:gd name="connsiteX6" fmla="*/ 406316 w 494593"/>
                <a:gd name="connsiteY6" fmla="*/ 360908 h 607851"/>
                <a:gd name="connsiteX7" fmla="*/ 247261 w 494593"/>
                <a:gd name="connsiteY7" fmla="*/ 519715 h 607851"/>
                <a:gd name="connsiteX8" fmla="*/ 88207 w 494593"/>
                <a:gd name="connsiteY8" fmla="*/ 360908 h 607851"/>
                <a:gd name="connsiteX9" fmla="*/ 247261 w 494593"/>
                <a:gd name="connsiteY9" fmla="*/ 202100 h 607851"/>
                <a:gd name="connsiteX10" fmla="*/ 247297 w 494593"/>
                <a:gd name="connsiteY10" fmla="*/ 160521 h 607851"/>
                <a:gd name="connsiteX11" fmla="*/ 46625 w 494593"/>
                <a:gd name="connsiteY11" fmla="*/ 360907 h 607851"/>
                <a:gd name="connsiteX12" fmla="*/ 247297 w 494593"/>
                <a:gd name="connsiteY12" fmla="*/ 561293 h 607851"/>
                <a:gd name="connsiteX13" fmla="*/ 447968 w 494593"/>
                <a:gd name="connsiteY13" fmla="*/ 360907 h 607851"/>
                <a:gd name="connsiteX14" fmla="*/ 247297 w 494593"/>
                <a:gd name="connsiteY14" fmla="*/ 160521 h 607851"/>
                <a:gd name="connsiteX15" fmla="*/ 247297 w 494593"/>
                <a:gd name="connsiteY15" fmla="*/ 113963 h 607851"/>
                <a:gd name="connsiteX16" fmla="*/ 494593 w 494593"/>
                <a:gd name="connsiteY16" fmla="*/ 360907 h 607851"/>
                <a:gd name="connsiteX17" fmla="*/ 247297 w 494593"/>
                <a:gd name="connsiteY17" fmla="*/ 607851 h 607851"/>
                <a:gd name="connsiteX18" fmla="*/ 0 w 494593"/>
                <a:gd name="connsiteY18" fmla="*/ 360907 h 607851"/>
                <a:gd name="connsiteX19" fmla="*/ 247297 w 494593"/>
                <a:gd name="connsiteY19" fmla="*/ 113963 h 607851"/>
                <a:gd name="connsiteX20" fmla="*/ 106836 w 494593"/>
                <a:gd name="connsiteY20" fmla="*/ 58655 h 607851"/>
                <a:gd name="connsiteX21" fmla="*/ 119283 w 494593"/>
                <a:gd name="connsiteY21" fmla="*/ 68229 h 607851"/>
                <a:gd name="connsiteX22" fmla="*/ 139719 w 494593"/>
                <a:gd name="connsiteY22" fmla="*/ 103546 h 607851"/>
                <a:gd name="connsiteX23" fmla="*/ 68863 w 494593"/>
                <a:gd name="connsiteY23" fmla="*/ 144377 h 607851"/>
                <a:gd name="connsiteX24" fmla="*/ 48427 w 494593"/>
                <a:gd name="connsiteY24" fmla="*/ 109060 h 607851"/>
                <a:gd name="connsiteX25" fmla="*/ 55960 w 494593"/>
                <a:gd name="connsiteY25" fmla="*/ 81119 h 607851"/>
                <a:gd name="connsiteX26" fmla="*/ 91313 w 494593"/>
                <a:gd name="connsiteY26" fmla="*/ 60704 h 607851"/>
                <a:gd name="connsiteX27" fmla="*/ 106836 w 494593"/>
                <a:gd name="connsiteY27" fmla="*/ 58655 h 607851"/>
                <a:gd name="connsiteX28" fmla="*/ 385319 w 494593"/>
                <a:gd name="connsiteY28" fmla="*/ 58655 h 607851"/>
                <a:gd name="connsiteX29" fmla="*/ 400805 w 494593"/>
                <a:gd name="connsiteY29" fmla="*/ 60704 h 607851"/>
                <a:gd name="connsiteX30" fmla="*/ 436233 w 494593"/>
                <a:gd name="connsiteY30" fmla="*/ 81119 h 607851"/>
                <a:gd name="connsiteX31" fmla="*/ 443692 w 494593"/>
                <a:gd name="connsiteY31" fmla="*/ 109060 h 607851"/>
                <a:gd name="connsiteX32" fmla="*/ 423255 w 494593"/>
                <a:gd name="connsiteY32" fmla="*/ 144377 h 607851"/>
                <a:gd name="connsiteX33" fmla="*/ 352474 w 494593"/>
                <a:gd name="connsiteY33" fmla="*/ 103546 h 607851"/>
                <a:gd name="connsiteX34" fmla="*/ 372910 w 494593"/>
                <a:gd name="connsiteY34" fmla="*/ 68229 h 607851"/>
                <a:gd name="connsiteX35" fmla="*/ 385319 w 494593"/>
                <a:gd name="connsiteY35" fmla="*/ 58655 h 607851"/>
                <a:gd name="connsiteX36" fmla="*/ 202278 w 494593"/>
                <a:gd name="connsiteY36" fmla="*/ 0 h 607851"/>
                <a:gd name="connsiteX37" fmla="*/ 292455 w 494593"/>
                <a:gd name="connsiteY37" fmla="*/ 0 h 607851"/>
                <a:gd name="connsiteX38" fmla="*/ 311475 w 494593"/>
                <a:gd name="connsiteY38" fmla="*/ 18996 h 607851"/>
                <a:gd name="connsiteX39" fmla="*/ 311475 w 494593"/>
                <a:gd name="connsiteY39" fmla="*/ 61756 h 607851"/>
                <a:gd name="connsiteX40" fmla="*/ 285295 w 494593"/>
                <a:gd name="connsiteY40" fmla="*/ 61905 h 607851"/>
                <a:gd name="connsiteX41" fmla="*/ 285295 w 494593"/>
                <a:gd name="connsiteY41" fmla="*/ 94981 h 607851"/>
                <a:gd name="connsiteX42" fmla="*/ 247255 w 494593"/>
                <a:gd name="connsiteY42" fmla="*/ 91927 h 607851"/>
                <a:gd name="connsiteX43" fmla="*/ 209215 w 494593"/>
                <a:gd name="connsiteY43" fmla="*/ 94981 h 607851"/>
                <a:gd name="connsiteX44" fmla="*/ 209215 w 494593"/>
                <a:gd name="connsiteY44" fmla="*/ 61905 h 607851"/>
                <a:gd name="connsiteX45" fmla="*/ 183258 w 494593"/>
                <a:gd name="connsiteY45" fmla="*/ 61756 h 607851"/>
                <a:gd name="connsiteX46" fmla="*/ 183258 w 494593"/>
                <a:gd name="connsiteY46" fmla="*/ 18996 h 607851"/>
                <a:gd name="connsiteX47" fmla="*/ 202278 w 494593"/>
                <a:gd name="connsiteY47" fmla="*/ 0 h 60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94593" h="607851">
                  <a:moveTo>
                    <a:pt x="337979" y="279269"/>
                  </a:moveTo>
                  <a:cubicBezTo>
                    <a:pt x="312838" y="282845"/>
                    <a:pt x="230550" y="328207"/>
                    <a:pt x="221300" y="336550"/>
                  </a:cubicBezTo>
                  <a:cubicBezTo>
                    <a:pt x="212123" y="344967"/>
                    <a:pt x="215555" y="363664"/>
                    <a:pt x="229058" y="378487"/>
                  </a:cubicBezTo>
                  <a:cubicBezTo>
                    <a:pt x="242561" y="393235"/>
                    <a:pt x="260914" y="398375"/>
                    <a:pt x="270165" y="390032"/>
                  </a:cubicBezTo>
                  <a:cubicBezTo>
                    <a:pt x="279341" y="381615"/>
                    <a:pt x="332086" y="303925"/>
                    <a:pt x="337979" y="279269"/>
                  </a:cubicBezTo>
                  <a:close/>
                  <a:moveTo>
                    <a:pt x="247261" y="202100"/>
                  </a:moveTo>
                  <a:cubicBezTo>
                    <a:pt x="335070" y="202100"/>
                    <a:pt x="406316" y="273236"/>
                    <a:pt x="406316" y="360908"/>
                  </a:cubicBezTo>
                  <a:cubicBezTo>
                    <a:pt x="406316" y="448579"/>
                    <a:pt x="335070" y="519715"/>
                    <a:pt x="247261" y="519715"/>
                  </a:cubicBezTo>
                  <a:cubicBezTo>
                    <a:pt x="159453" y="519715"/>
                    <a:pt x="88207" y="448579"/>
                    <a:pt x="88207" y="360908"/>
                  </a:cubicBezTo>
                  <a:cubicBezTo>
                    <a:pt x="88207" y="273236"/>
                    <a:pt x="159453" y="202100"/>
                    <a:pt x="247261" y="202100"/>
                  </a:cubicBezTo>
                  <a:close/>
                  <a:moveTo>
                    <a:pt x="247297" y="160521"/>
                  </a:moveTo>
                  <a:cubicBezTo>
                    <a:pt x="136517" y="160521"/>
                    <a:pt x="46625" y="250211"/>
                    <a:pt x="46625" y="360907"/>
                  </a:cubicBezTo>
                  <a:cubicBezTo>
                    <a:pt x="46625" y="471603"/>
                    <a:pt x="136442" y="561293"/>
                    <a:pt x="247297" y="561293"/>
                  </a:cubicBezTo>
                  <a:cubicBezTo>
                    <a:pt x="358151" y="561293"/>
                    <a:pt x="447968" y="471603"/>
                    <a:pt x="447968" y="360907"/>
                  </a:cubicBezTo>
                  <a:cubicBezTo>
                    <a:pt x="447968" y="250285"/>
                    <a:pt x="358151" y="160521"/>
                    <a:pt x="247297" y="160521"/>
                  </a:cubicBezTo>
                  <a:close/>
                  <a:moveTo>
                    <a:pt x="247297" y="113963"/>
                  </a:moveTo>
                  <a:cubicBezTo>
                    <a:pt x="383888" y="113963"/>
                    <a:pt x="494593" y="224510"/>
                    <a:pt x="494593" y="360907"/>
                  </a:cubicBezTo>
                  <a:cubicBezTo>
                    <a:pt x="494593" y="497304"/>
                    <a:pt x="383888" y="607851"/>
                    <a:pt x="247297" y="607851"/>
                  </a:cubicBezTo>
                  <a:cubicBezTo>
                    <a:pt x="110705" y="607851"/>
                    <a:pt x="0" y="497304"/>
                    <a:pt x="0" y="360907"/>
                  </a:cubicBezTo>
                  <a:cubicBezTo>
                    <a:pt x="0" y="224510"/>
                    <a:pt x="110705" y="113963"/>
                    <a:pt x="247297" y="113963"/>
                  </a:cubicBezTo>
                  <a:close/>
                  <a:moveTo>
                    <a:pt x="106836" y="58655"/>
                  </a:moveTo>
                  <a:cubicBezTo>
                    <a:pt x="111899" y="60015"/>
                    <a:pt x="116449" y="63312"/>
                    <a:pt x="119283" y="68229"/>
                  </a:cubicBezTo>
                  <a:lnTo>
                    <a:pt x="139719" y="103546"/>
                  </a:lnTo>
                  <a:lnTo>
                    <a:pt x="68863" y="144377"/>
                  </a:lnTo>
                  <a:lnTo>
                    <a:pt x="48427" y="109060"/>
                  </a:lnTo>
                  <a:cubicBezTo>
                    <a:pt x="42833" y="99225"/>
                    <a:pt x="46189" y="86782"/>
                    <a:pt x="55960" y="81119"/>
                  </a:cubicBezTo>
                  <a:lnTo>
                    <a:pt x="91313" y="60704"/>
                  </a:lnTo>
                  <a:cubicBezTo>
                    <a:pt x="96199" y="57873"/>
                    <a:pt x="101774" y="57295"/>
                    <a:pt x="106836" y="58655"/>
                  </a:cubicBezTo>
                  <a:close/>
                  <a:moveTo>
                    <a:pt x="385319" y="58655"/>
                  </a:moveTo>
                  <a:cubicBezTo>
                    <a:pt x="390363" y="57295"/>
                    <a:pt x="395920" y="57873"/>
                    <a:pt x="400805" y="60704"/>
                  </a:cubicBezTo>
                  <a:lnTo>
                    <a:pt x="436233" y="81119"/>
                  </a:lnTo>
                  <a:cubicBezTo>
                    <a:pt x="446004" y="86782"/>
                    <a:pt x="449360" y="99225"/>
                    <a:pt x="443692" y="109060"/>
                  </a:cubicBezTo>
                  <a:lnTo>
                    <a:pt x="423255" y="144377"/>
                  </a:lnTo>
                  <a:lnTo>
                    <a:pt x="352474" y="103546"/>
                  </a:lnTo>
                  <a:lnTo>
                    <a:pt x="372910" y="68229"/>
                  </a:lnTo>
                  <a:cubicBezTo>
                    <a:pt x="375744" y="63312"/>
                    <a:pt x="380276" y="60015"/>
                    <a:pt x="385319" y="58655"/>
                  </a:cubicBezTo>
                  <a:close/>
                  <a:moveTo>
                    <a:pt x="202278" y="0"/>
                  </a:moveTo>
                  <a:lnTo>
                    <a:pt x="292455" y="0"/>
                  </a:lnTo>
                  <a:cubicBezTo>
                    <a:pt x="302972" y="0"/>
                    <a:pt x="311475" y="8492"/>
                    <a:pt x="311475" y="18996"/>
                  </a:cubicBezTo>
                  <a:lnTo>
                    <a:pt x="311475" y="61756"/>
                  </a:lnTo>
                  <a:lnTo>
                    <a:pt x="285295" y="61905"/>
                  </a:lnTo>
                  <a:lnTo>
                    <a:pt x="285295" y="94981"/>
                  </a:lnTo>
                  <a:cubicBezTo>
                    <a:pt x="272838" y="93193"/>
                    <a:pt x="260158" y="91927"/>
                    <a:pt x="247255" y="91927"/>
                  </a:cubicBezTo>
                  <a:cubicBezTo>
                    <a:pt x="234351" y="91927"/>
                    <a:pt x="221671" y="93193"/>
                    <a:pt x="209215" y="94981"/>
                  </a:cubicBezTo>
                  <a:lnTo>
                    <a:pt x="209215" y="61905"/>
                  </a:lnTo>
                  <a:lnTo>
                    <a:pt x="183258" y="61756"/>
                  </a:lnTo>
                  <a:lnTo>
                    <a:pt x="183258" y="18996"/>
                  </a:lnTo>
                  <a:cubicBezTo>
                    <a:pt x="183258" y="8492"/>
                    <a:pt x="191761" y="0"/>
                    <a:pt x="2022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íṧļîdé"/>
          <p:cNvGrpSpPr/>
          <p:nvPr/>
        </p:nvGrpSpPr>
        <p:grpSpPr>
          <a:xfrm>
            <a:off x="5140323" y="4657113"/>
            <a:ext cx="621609" cy="621609"/>
            <a:chOff x="1984275" y="2916961"/>
            <a:chExt cx="787500" cy="787500"/>
          </a:xfrm>
        </p:grpSpPr>
        <p:sp>
          <p:nvSpPr>
            <p:cNvPr id="27" name="ï$1íḓè"/>
            <p:cNvSpPr/>
            <p:nvPr/>
          </p:nvSpPr>
          <p:spPr bwMode="auto">
            <a:xfrm>
              <a:off x="1984275" y="2916961"/>
              <a:ext cx="787500" cy="787500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8" name="îSľïdê"/>
            <p:cNvSpPr/>
            <p:nvPr/>
          </p:nvSpPr>
          <p:spPr bwMode="auto">
            <a:xfrm>
              <a:off x="2203349" y="3096036"/>
              <a:ext cx="349352" cy="429350"/>
            </a:xfrm>
            <a:custGeom>
              <a:avLst/>
              <a:gdLst>
                <a:gd name="connsiteX0" fmla="*/ 337979 w 494593"/>
                <a:gd name="connsiteY0" fmla="*/ 279269 h 607851"/>
                <a:gd name="connsiteX1" fmla="*/ 221300 w 494593"/>
                <a:gd name="connsiteY1" fmla="*/ 336550 h 607851"/>
                <a:gd name="connsiteX2" fmla="*/ 229058 w 494593"/>
                <a:gd name="connsiteY2" fmla="*/ 378487 h 607851"/>
                <a:gd name="connsiteX3" fmla="*/ 270165 w 494593"/>
                <a:gd name="connsiteY3" fmla="*/ 390032 h 607851"/>
                <a:gd name="connsiteX4" fmla="*/ 337979 w 494593"/>
                <a:gd name="connsiteY4" fmla="*/ 279269 h 607851"/>
                <a:gd name="connsiteX5" fmla="*/ 247261 w 494593"/>
                <a:gd name="connsiteY5" fmla="*/ 202100 h 607851"/>
                <a:gd name="connsiteX6" fmla="*/ 406316 w 494593"/>
                <a:gd name="connsiteY6" fmla="*/ 360908 h 607851"/>
                <a:gd name="connsiteX7" fmla="*/ 247261 w 494593"/>
                <a:gd name="connsiteY7" fmla="*/ 519715 h 607851"/>
                <a:gd name="connsiteX8" fmla="*/ 88207 w 494593"/>
                <a:gd name="connsiteY8" fmla="*/ 360908 h 607851"/>
                <a:gd name="connsiteX9" fmla="*/ 247261 w 494593"/>
                <a:gd name="connsiteY9" fmla="*/ 202100 h 607851"/>
                <a:gd name="connsiteX10" fmla="*/ 247297 w 494593"/>
                <a:gd name="connsiteY10" fmla="*/ 160521 h 607851"/>
                <a:gd name="connsiteX11" fmla="*/ 46625 w 494593"/>
                <a:gd name="connsiteY11" fmla="*/ 360907 h 607851"/>
                <a:gd name="connsiteX12" fmla="*/ 247297 w 494593"/>
                <a:gd name="connsiteY12" fmla="*/ 561293 h 607851"/>
                <a:gd name="connsiteX13" fmla="*/ 447968 w 494593"/>
                <a:gd name="connsiteY13" fmla="*/ 360907 h 607851"/>
                <a:gd name="connsiteX14" fmla="*/ 247297 w 494593"/>
                <a:gd name="connsiteY14" fmla="*/ 160521 h 607851"/>
                <a:gd name="connsiteX15" fmla="*/ 247297 w 494593"/>
                <a:gd name="connsiteY15" fmla="*/ 113963 h 607851"/>
                <a:gd name="connsiteX16" fmla="*/ 494593 w 494593"/>
                <a:gd name="connsiteY16" fmla="*/ 360907 h 607851"/>
                <a:gd name="connsiteX17" fmla="*/ 247297 w 494593"/>
                <a:gd name="connsiteY17" fmla="*/ 607851 h 607851"/>
                <a:gd name="connsiteX18" fmla="*/ 0 w 494593"/>
                <a:gd name="connsiteY18" fmla="*/ 360907 h 607851"/>
                <a:gd name="connsiteX19" fmla="*/ 247297 w 494593"/>
                <a:gd name="connsiteY19" fmla="*/ 113963 h 607851"/>
                <a:gd name="connsiteX20" fmla="*/ 106836 w 494593"/>
                <a:gd name="connsiteY20" fmla="*/ 58655 h 607851"/>
                <a:gd name="connsiteX21" fmla="*/ 119283 w 494593"/>
                <a:gd name="connsiteY21" fmla="*/ 68229 h 607851"/>
                <a:gd name="connsiteX22" fmla="*/ 139719 w 494593"/>
                <a:gd name="connsiteY22" fmla="*/ 103546 h 607851"/>
                <a:gd name="connsiteX23" fmla="*/ 68863 w 494593"/>
                <a:gd name="connsiteY23" fmla="*/ 144377 h 607851"/>
                <a:gd name="connsiteX24" fmla="*/ 48427 w 494593"/>
                <a:gd name="connsiteY24" fmla="*/ 109060 h 607851"/>
                <a:gd name="connsiteX25" fmla="*/ 55960 w 494593"/>
                <a:gd name="connsiteY25" fmla="*/ 81119 h 607851"/>
                <a:gd name="connsiteX26" fmla="*/ 91313 w 494593"/>
                <a:gd name="connsiteY26" fmla="*/ 60704 h 607851"/>
                <a:gd name="connsiteX27" fmla="*/ 106836 w 494593"/>
                <a:gd name="connsiteY27" fmla="*/ 58655 h 607851"/>
                <a:gd name="connsiteX28" fmla="*/ 385319 w 494593"/>
                <a:gd name="connsiteY28" fmla="*/ 58655 h 607851"/>
                <a:gd name="connsiteX29" fmla="*/ 400805 w 494593"/>
                <a:gd name="connsiteY29" fmla="*/ 60704 h 607851"/>
                <a:gd name="connsiteX30" fmla="*/ 436233 w 494593"/>
                <a:gd name="connsiteY30" fmla="*/ 81119 h 607851"/>
                <a:gd name="connsiteX31" fmla="*/ 443692 w 494593"/>
                <a:gd name="connsiteY31" fmla="*/ 109060 h 607851"/>
                <a:gd name="connsiteX32" fmla="*/ 423255 w 494593"/>
                <a:gd name="connsiteY32" fmla="*/ 144377 h 607851"/>
                <a:gd name="connsiteX33" fmla="*/ 352474 w 494593"/>
                <a:gd name="connsiteY33" fmla="*/ 103546 h 607851"/>
                <a:gd name="connsiteX34" fmla="*/ 372910 w 494593"/>
                <a:gd name="connsiteY34" fmla="*/ 68229 h 607851"/>
                <a:gd name="connsiteX35" fmla="*/ 385319 w 494593"/>
                <a:gd name="connsiteY35" fmla="*/ 58655 h 607851"/>
                <a:gd name="connsiteX36" fmla="*/ 202278 w 494593"/>
                <a:gd name="connsiteY36" fmla="*/ 0 h 607851"/>
                <a:gd name="connsiteX37" fmla="*/ 292455 w 494593"/>
                <a:gd name="connsiteY37" fmla="*/ 0 h 607851"/>
                <a:gd name="connsiteX38" fmla="*/ 311475 w 494593"/>
                <a:gd name="connsiteY38" fmla="*/ 18996 h 607851"/>
                <a:gd name="connsiteX39" fmla="*/ 311475 w 494593"/>
                <a:gd name="connsiteY39" fmla="*/ 61756 h 607851"/>
                <a:gd name="connsiteX40" fmla="*/ 285295 w 494593"/>
                <a:gd name="connsiteY40" fmla="*/ 61905 h 607851"/>
                <a:gd name="connsiteX41" fmla="*/ 285295 w 494593"/>
                <a:gd name="connsiteY41" fmla="*/ 94981 h 607851"/>
                <a:gd name="connsiteX42" fmla="*/ 247255 w 494593"/>
                <a:gd name="connsiteY42" fmla="*/ 91927 h 607851"/>
                <a:gd name="connsiteX43" fmla="*/ 209215 w 494593"/>
                <a:gd name="connsiteY43" fmla="*/ 94981 h 607851"/>
                <a:gd name="connsiteX44" fmla="*/ 209215 w 494593"/>
                <a:gd name="connsiteY44" fmla="*/ 61905 h 607851"/>
                <a:gd name="connsiteX45" fmla="*/ 183258 w 494593"/>
                <a:gd name="connsiteY45" fmla="*/ 61756 h 607851"/>
                <a:gd name="connsiteX46" fmla="*/ 183258 w 494593"/>
                <a:gd name="connsiteY46" fmla="*/ 18996 h 607851"/>
                <a:gd name="connsiteX47" fmla="*/ 202278 w 494593"/>
                <a:gd name="connsiteY47" fmla="*/ 0 h 60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94593" h="607851">
                  <a:moveTo>
                    <a:pt x="337979" y="279269"/>
                  </a:moveTo>
                  <a:cubicBezTo>
                    <a:pt x="312838" y="282845"/>
                    <a:pt x="230550" y="328207"/>
                    <a:pt x="221300" y="336550"/>
                  </a:cubicBezTo>
                  <a:cubicBezTo>
                    <a:pt x="212123" y="344967"/>
                    <a:pt x="215555" y="363664"/>
                    <a:pt x="229058" y="378487"/>
                  </a:cubicBezTo>
                  <a:cubicBezTo>
                    <a:pt x="242561" y="393235"/>
                    <a:pt x="260914" y="398375"/>
                    <a:pt x="270165" y="390032"/>
                  </a:cubicBezTo>
                  <a:cubicBezTo>
                    <a:pt x="279341" y="381615"/>
                    <a:pt x="332086" y="303925"/>
                    <a:pt x="337979" y="279269"/>
                  </a:cubicBezTo>
                  <a:close/>
                  <a:moveTo>
                    <a:pt x="247261" y="202100"/>
                  </a:moveTo>
                  <a:cubicBezTo>
                    <a:pt x="335070" y="202100"/>
                    <a:pt x="406316" y="273236"/>
                    <a:pt x="406316" y="360908"/>
                  </a:cubicBezTo>
                  <a:cubicBezTo>
                    <a:pt x="406316" y="448579"/>
                    <a:pt x="335070" y="519715"/>
                    <a:pt x="247261" y="519715"/>
                  </a:cubicBezTo>
                  <a:cubicBezTo>
                    <a:pt x="159453" y="519715"/>
                    <a:pt x="88207" y="448579"/>
                    <a:pt x="88207" y="360908"/>
                  </a:cubicBezTo>
                  <a:cubicBezTo>
                    <a:pt x="88207" y="273236"/>
                    <a:pt x="159453" y="202100"/>
                    <a:pt x="247261" y="202100"/>
                  </a:cubicBezTo>
                  <a:close/>
                  <a:moveTo>
                    <a:pt x="247297" y="160521"/>
                  </a:moveTo>
                  <a:cubicBezTo>
                    <a:pt x="136517" y="160521"/>
                    <a:pt x="46625" y="250211"/>
                    <a:pt x="46625" y="360907"/>
                  </a:cubicBezTo>
                  <a:cubicBezTo>
                    <a:pt x="46625" y="471603"/>
                    <a:pt x="136442" y="561293"/>
                    <a:pt x="247297" y="561293"/>
                  </a:cubicBezTo>
                  <a:cubicBezTo>
                    <a:pt x="358151" y="561293"/>
                    <a:pt x="447968" y="471603"/>
                    <a:pt x="447968" y="360907"/>
                  </a:cubicBezTo>
                  <a:cubicBezTo>
                    <a:pt x="447968" y="250285"/>
                    <a:pt x="358151" y="160521"/>
                    <a:pt x="247297" y="160521"/>
                  </a:cubicBezTo>
                  <a:close/>
                  <a:moveTo>
                    <a:pt x="247297" y="113963"/>
                  </a:moveTo>
                  <a:cubicBezTo>
                    <a:pt x="383888" y="113963"/>
                    <a:pt x="494593" y="224510"/>
                    <a:pt x="494593" y="360907"/>
                  </a:cubicBezTo>
                  <a:cubicBezTo>
                    <a:pt x="494593" y="497304"/>
                    <a:pt x="383888" y="607851"/>
                    <a:pt x="247297" y="607851"/>
                  </a:cubicBezTo>
                  <a:cubicBezTo>
                    <a:pt x="110705" y="607851"/>
                    <a:pt x="0" y="497304"/>
                    <a:pt x="0" y="360907"/>
                  </a:cubicBezTo>
                  <a:cubicBezTo>
                    <a:pt x="0" y="224510"/>
                    <a:pt x="110705" y="113963"/>
                    <a:pt x="247297" y="113963"/>
                  </a:cubicBezTo>
                  <a:close/>
                  <a:moveTo>
                    <a:pt x="106836" y="58655"/>
                  </a:moveTo>
                  <a:cubicBezTo>
                    <a:pt x="111899" y="60015"/>
                    <a:pt x="116449" y="63312"/>
                    <a:pt x="119283" y="68229"/>
                  </a:cubicBezTo>
                  <a:lnTo>
                    <a:pt x="139719" y="103546"/>
                  </a:lnTo>
                  <a:lnTo>
                    <a:pt x="68863" y="144377"/>
                  </a:lnTo>
                  <a:lnTo>
                    <a:pt x="48427" y="109060"/>
                  </a:lnTo>
                  <a:cubicBezTo>
                    <a:pt x="42833" y="99225"/>
                    <a:pt x="46189" y="86782"/>
                    <a:pt x="55960" y="81119"/>
                  </a:cubicBezTo>
                  <a:lnTo>
                    <a:pt x="91313" y="60704"/>
                  </a:lnTo>
                  <a:cubicBezTo>
                    <a:pt x="96199" y="57873"/>
                    <a:pt x="101774" y="57295"/>
                    <a:pt x="106836" y="58655"/>
                  </a:cubicBezTo>
                  <a:close/>
                  <a:moveTo>
                    <a:pt x="385319" y="58655"/>
                  </a:moveTo>
                  <a:cubicBezTo>
                    <a:pt x="390363" y="57295"/>
                    <a:pt x="395920" y="57873"/>
                    <a:pt x="400805" y="60704"/>
                  </a:cubicBezTo>
                  <a:lnTo>
                    <a:pt x="436233" y="81119"/>
                  </a:lnTo>
                  <a:cubicBezTo>
                    <a:pt x="446004" y="86782"/>
                    <a:pt x="449360" y="99225"/>
                    <a:pt x="443692" y="109060"/>
                  </a:cubicBezTo>
                  <a:lnTo>
                    <a:pt x="423255" y="144377"/>
                  </a:lnTo>
                  <a:lnTo>
                    <a:pt x="352474" y="103546"/>
                  </a:lnTo>
                  <a:lnTo>
                    <a:pt x="372910" y="68229"/>
                  </a:lnTo>
                  <a:cubicBezTo>
                    <a:pt x="375744" y="63312"/>
                    <a:pt x="380276" y="60015"/>
                    <a:pt x="385319" y="58655"/>
                  </a:cubicBezTo>
                  <a:close/>
                  <a:moveTo>
                    <a:pt x="202278" y="0"/>
                  </a:moveTo>
                  <a:lnTo>
                    <a:pt x="292455" y="0"/>
                  </a:lnTo>
                  <a:cubicBezTo>
                    <a:pt x="302972" y="0"/>
                    <a:pt x="311475" y="8492"/>
                    <a:pt x="311475" y="18996"/>
                  </a:cubicBezTo>
                  <a:lnTo>
                    <a:pt x="311475" y="61756"/>
                  </a:lnTo>
                  <a:lnTo>
                    <a:pt x="285295" y="61905"/>
                  </a:lnTo>
                  <a:lnTo>
                    <a:pt x="285295" y="94981"/>
                  </a:lnTo>
                  <a:cubicBezTo>
                    <a:pt x="272838" y="93193"/>
                    <a:pt x="260158" y="91927"/>
                    <a:pt x="247255" y="91927"/>
                  </a:cubicBezTo>
                  <a:cubicBezTo>
                    <a:pt x="234351" y="91927"/>
                    <a:pt x="221671" y="93193"/>
                    <a:pt x="209215" y="94981"/>
                  </a:cubicBezTo>
                  <a:lnTo>
                    <a:pt x="209215" y="61905"/>
                  </a:lnTo>
                  <a:lnTo>
                    <a:pt x="183258" y="61756"/>
                  </a:lnTo>
                  <a:lnTo>
                    <a:pt x="183258" y="18996"/>
                  </a:lnTo>
                  <a:cubicBezTo>
                    <a:pt x="183258" y="8492"/>
                    <a:pt x="191761" y="0"/>
                    <a:pt x="2022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íŝlïdè"/>
          <p:cNvGrpSpPr/>
          <p:nvPr/>
        </p:nvGrpSpPr>
        <p:grpSpPr>
          <a:xfrm>
            <a:off x="7140248" y="4657113"/>
            <a:ext cx="621609" cy="621609"/>
            <a:chOff x="1984275" y="2916961"/>
            <a:chExt cx="787500" cy="787500"/>
          </a:xfrm>
        </p:grpSpPr>
        <p:sp>
          <p:nvSpPr>
            <p:cNvPr id="25" name="î$ľïde"/>
            <p:cNvSpPr/>
            <p:nvPr/>
          </p:nvSpPr>
          <p:spPr bwMode="auto">
            <a:xfrm>
              <a:off x="1984275" y="2916961"/>
              <a:ext cx="787500" cy="787500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6" name="îṣ1îḍé"/>
            <p:cNvSpPr/>
            <p:nvPr/>
          </p:nvSpPr>
          <p:spPr bwMode="auto">
            <a:xfrm>
              <a:off x="2203349" y="3096036"/>
              <a:ext cx="349352" cy="429350"/>
            </a:xfrm>
            <a:custGeom>
              <a:avLst/>
              <a:gdLst>
                <a:gd name="connsiteX0" fmla="*/ 337979 w 494593"/>
                <a:gd name="connsiteY0" fmla="*/ 279269 h 607851"/>
                <a:gd name="connsiteX1" fmla="*/ 221300 w 494593"/>
                <a:gd name="connsiteY1" fmla="*/ 336550 h 607851"/>
                <a:gd name="connsiteX2" fmla="*/ 229058 w 494593"/>
                <a:gd name="connsiteY2" fmla="*/ 378487 h 607851"/>
                <a:gd name="connsiteX3" fmla="*/ 270165 w 494593"/>
                <a:gd name="connsiteY3" fmla="*/ 390032 h 607851"/>
                <a:gd name="connsiteX4" fmla="*/ 337979 w 494593"/>
                <a:gd name="connsiteY4" fmla="*/ 279269 h 607851"/>
                <a:gd name="connsiteX5" fmla="*/ 247261 w 494593"/>
                <a:gd name="connsiteY5" fmla="*/ 202100 h 607851"/>
                <a:gd name="connsiteX6" fmla="*/ 406316 w 494593"/>
                <a:gd name="connsiteY6" fmla="*/ 360908 h 607851"/>
                <a:gd name="connsiteX7" fmla="*/ 247261 w 494593"/>
                <a:gd name="connsiteY7" fmla="*/ 519715 h 607851"/>
                <a:gd name="connsiteX8" fmla="*/ 88207 w 494593"/>
                <a:gd name="connsiteY8" fmla="*/ 360908 h 607851"/>
                <a:gd name="connsiteX9" fmla="*/ 247261 w 494593"/>
                <a:gd name="connsiteY9" fmla="*/ 202100 h 607851"/>
                <a:gd name="connsiteX10" fmla="*/ 247297 w 494593"/>
                <a:gd name="connsiteY10" fmla="*/ 160521 h 607851"/>
                <a:gd name="connsiteX11" fmla="*/ 46625 w 494593"/>
                <a:gd name="connsiteY11" fmla="*/ 360907 h 607851"/>
                <a:gd name="connsiteX12" fmla="*/ 247297 w 494593"/>
                <a:gd name="connsiteY12" fmla="*/ 561293 h 607851"/>
                <a:gd name="connsiteX13" fmla="*/ 447968 w 494593"/>
                <a:gd name="connsiteY13" fmla="*/ 360907 h 607851"/>
                <a:gd name="connsiteX14" fmla="*/ 247297 w 494593"/>
                <a:gd name="connsiteY14" fmla="*/ 160521 h 607851"/>
                <a:gd name="connsiteX15" fmla="*/ 247297 w 494593"/>
                <a:gd name="connsiteY15" fmla="*/ 113963 h 607851"/>
                <a:gd name="connsiteX16" fmla="*/ 494593 w 494593"/>
                <a:gd name="connsiteY16" fmla="*/ 360907 h 607851"/>
                <a:gd name="connsiteX17" fmla="*/ 247297 w 494593"/>
                <a:gd name="connsiteY17" fmla="*/ 607851 h 607851"/>
                <a:gd name="connsiteX18" fmla="*/ 0 w 494593"/>
                <a:gd name="connsiteY18" fmla="*/ 360907 h 607851"/>
                <a:gd name="connsiteX19" fmla="*/ 247297 w 494593"/>
                <a:gd name="connsiteY19" fmla="*/ 113963 h 607851"/>
                <a:gd name="connsiteX20" fmla="*/ 106836 w 494593"/>
                <a:gd name="connsiteY20" fmla="*/ 58655 h 607851"/>
                <a:gd name="connsiteX21" fmla="*/ 119283 w 494593"/>
                <a:gd name="connsiteY21" fmla="*/ 68229 h 607851"/>
                <a:gd name="connsiteX22" fmla="*/ 139719 w 494593"/>
                <a:gd name="connsiteY22" fmla="*/ 103546 h 607851"/>
                <a:gd name="connsiteX23" fmla="*/ 68863 w 494593"/>
                <a:gd name="connsiteY23" fmla="*/ 144377 h 607851"/>
                <a:gd name="connsiteX24" fmla="*/ 48427 w 494593"/>
                <a:gd name="connsiteY24" fmla="*/ 109060 h 607851"/>
                <a:gd name="connsiteX25" fmla="*/ 55960 w 494593"/>
                <a:gd name="connsiteY25" fmla="*/ 81119 h 607851"/>
                <a:gd name="connsiteX26" fmla="*/ 91313 w 494593"/>
                <a:gd name="connsiteY26" fmla="*/ 60704 h 607851"/>
                <a:gd name="connsiteX27" fmla="*/ 106836 w 494593"/>
                <a:gd name="connsiteY27" fmla="*/ 58655 h 607851"/>
                <a:gd name="connsiteX28" fmla="*/ 385319 w 494593"/>
                <a:gd name="connsiteY28" fmla="*/ 58655 h 607851"/>
                <a:gd name="connsiteX29" fmla="*/ 400805 w 494593"/>
                <a:gd name="connsiteY29" fmla="*/ 60704 h 607851"/>
                <a:gd name="connsiteX30" fmla="*/ 436233 w 494593"/>
                <a:gd name="connsiteY30" fmla="*/ 81119 h 607851"/>
                <a:gd name="connsiteX31" fmla="*/ 443692 w 494593"/>
                <a:gd name="connsiteY31" fmla="*/ 109060 h 607851"/>
                <a:gd name="connsiteX32" fmla="*/ 423255 w 494593"/>
                <a:gd name="connsiteY32" fmla="*/ 144377 h 607851"/>
                <a:gd name="connsiteX33" fmla="*/ 352474 w 494593"/>
                <a:gd name="connsiteY33" fmla="*/ 103546 h 607851"/>
                <a:gd name="connsiteX34" fmla="*/ 372910 w 494593"/>
                <a:gd name="connsiteY34" fmla="*/ 68229 h 607851"/>
                <a:gd name="connsiteX35" fmla="*/ 385319 w 494593"/>
                <a:gd name="connsiteY35" fmla="*/ 58655 h 607851"/>
                <a:gd name="connsiteX36" fmla="*/ 202278 w 494593"/>
                <a:gd name="connsiteY36" fmla="*/ 0 h 607851"/>
                <a:gd name="connsiteX37" fmla="*/ 292455 w 494593"/>
                <a:gd name="connsiteY37" fmla="*/ 0 h 607851"/>
                <a:gd name="connsiteX38" fmla="*/ 311475 w 494593"/>
                <a:gd name="connsiteY38" fmla="*/ 18996 h 607851"/>
                <a:gd name="connsiteX39" fmla="*/ 311475 w 494593"/>
                <a:gd name="connsiteY39" fmla="*/ 61756 h 607851"/>
                <a:gd name="connsiteX40" fmla="*/ 285295 w 494593"/>
                <a:gd name="connsiteY40" fmla="*/ 61905 h 607851"/>
                <a:gd name="connsiteX41" fmla="*/ 285295 w 494593"/>
                <a:gd name="connsiteY41" fmla="*/ 94981 h 607851"/>
                <a:gd name="connsiteX42" fmla="*/ 247255 w 494593"/>
                <a:gd name="connsiteY42" fmla="*/ 91927 h 607851"/>
                <a:gd name="connsiteX43" fmla="*/ 209215 w 494593"/>
                <a:gd name="connsiteY43" fmla="*/ 94981 h 607851"/>
                <a:gd name="connsiteX44" fmla="*/ 209215 w 494593"/>
                <a:gd name="connsiteY44" fmla="*/ 61905 h 607851"/>
                <a:gd name="connsiteX45" fmla="*/ 183258 w 494593"/>
                <a:gd name="connsiteY45" fmla="*/ 61756 h 607851"/>
                <a:gd name="connsiteX46" fmla="*/ 183258 w 494593"/>
                <a:gd name="connsiteY46" fmla="*/ 18996 h 607851"/>
                <a:gd name="connsiteX47" fmla="*/ 202278 w 494593"/>
                <a:gd name="connsiteY47" fmla="*/ 0 h 60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94593" h="607851">
                  <a:moveTo>
                    <a:pt x="337979" y="279269"/>
                  </a:moveTo>
                  <a:cubicBezTo>
                    <a:pt x="312838" y="282845"/>
                    <a:pt x="230550" y="328207"/>
                    <a:pt x="221300" y="336550"/>
                  </a:cubicBezTo>
                  <a:cubicBezTo>
                    <a:pt x="212123" y="344967"/>
                    <a:pt x="215555" y="363664"/>
                    <a:pt x="229058" y="378487"/>
                  </a:cubicBezTo>
                  <a:cubicBezTo>
                    <a:pt x="242561" y="393235"/>
                    <a:pt x="260914" y="398375"/>
                    <a:pt x="270165" y="390032"/>
                  </a:cubicBezTo>
                  <a:cubicBezTo>
                    <a:pt x="279341" y="381615"/>
                    <a:pt x="332086" y="303925"/>
                    <a:pt x="337979" y="279269"/>
                  </a:cubicBezTo>
                  <a:close/>
                  <a:moveTo>
                    <a:pt x="247261" y="202100"/>
                  </a:moveTo>
                  <a:cubicBezTo>
                    <a:pt x="335070" y="202100"/>
                    <a:pt x="406316" y="273236"/>
                    <a:pt x="406316" y="360908"/>
                  </a:cubicBezTo>
                  <a:cubicBezTo>
                    <a:pt x="406316" y="448579"/>
                    <a:pt x="335070" y="519715"/>
                    <a:pt x="247261" y="519715"/>
                  </a:cubicBezTo>
                  <a:cubicBezTo>
                    <a:pt x="159453" y="519715"/>
                    <a:pt x="88207" y="448579"/>
                    <a:pt x="88207" y="360908"/>
                  </a:cubicBezTo>
                  <a:cubicBezTo>
                    <a:pt x="88207" y="273236"/>
                    <a:pt x="159453" y="202100"/>
                    <a:pt x="247261" y="202100"/>
                  </a:cubicBezTo>
                  <a:close/>
                  <a:moveTo>
                    <a:pt x="247297" y="160521"/>
                  </a:moveTo>
                  <a:cubicBezTo>
                    <a:pt x="136517" y="160521"/>
                    <a:pt x="46625" y="250211"/>
                    <a:pt x="46625" y="360907"/>
                  </a:cubicBezTo>
                  <a:cubicBezTo>
                    <a:pt x="46625" y="471603"/>
                    <a:pt x="136442" y="561293"/>
                    <a:pt x="247297" y="561293"/>
                  </a:cubicBezTo>
                  <a:cubicBezTo>
                    <a:pt x="358151" y="561293"/>
                    <a:pt x="447968" y="471603"/>
                    <a:pt x="447968" y="360907"/>
                  </a:cubicBezTo>
                  <a:cubicBezTo>
                    <a:pt x="447968" y="250285"/>
                    <a:pt x="358151" y="160521"/>
                    <a:pt x="247297" y="160521"/>
                  </a:cubicBezTo>
                  <a:close/>
                  <a:moveTo>
                    <a:pt x="247297" y="113963"/>
                  </a:moveTo>
                  <a:cubicBezTo>
                    <a:pt x="383888" y="113963"/>
                    <a:pt x="494593" y="224510"/>
                    <a:pt x="494593" y="360907"/>
                  </a:cubicBezTo>
                  <a:cubicBezTo>
                    <a:pt x="494593" y="497304"/>
                    <a:pt x="383888" y="607851"/>
                    <a:pt x="247297" y="607851"/>
                  </a:cubicBezTo>
                  <a:cubicBezTo>
                    <a:pt x="110705" y="607851"/>
                    <a:pt x="0" y="497304"/>
                    <a:pt x="0" y="360907"/>
                  </a:cubicBezTo>
                  <a:cubicBezTo>
                    <a:pt x="0" y="224510"/>
                    <a:pt x="110705" y="113963"/>
                    <a:pt x="247297" y="113963"/>
                  </a:cubicBezTo>
                  <a:close/>
                  <a:moveTo>
                    <a:pt x="106836" y="58655"/>
                  </a:moveTo>
                  <a:cubicBezTo>
                    <a:pt x="111899" y="60015"/>
                    <a:pt x="116449" y="63312"/>
                    <a:pt x="119283" y="68229"/>
                  </a:cubicBezTo>
                  <a:lnTo>
                    <a:pt x="139719" y="103546"/>
                  </a:lnTo>
                  <a:lnTo>
                    <a:pt x="68863" y="144377"/>
                  </a:lnTo>
                  <a:lnTo>
                    <a:pt x="48427" y="109060"/>
                  </a:lnTo>
                  <a:cubicBezTo>
                    <a:pt x="42833" y="99225"/>
                    <a:pt x="46189" y="86782"/>
                    <a:pt x="55960" y="81119"/>
                  </a:cubicBezTo>
                  <a:lnTo>
                    <a:pt x="91313" y="60704"/>
                  </a:lnTo>
                  <a:cubicBezTo>
                    <a:pt x="96199" y="57873"/>
                    <a:pt x="101774" y="57295"/>
                    <a:pt x="106836" y="58655"/>
                  </a:cubicBezTo>
                  <a:close/>
                  <a:moveTo>
                    <a:pt x="385319" y="58655"/>
                  </a:moveTo>
                  <a:cubicBezTo>
                    <a:pt x="390363" y="57295"/>
                    <a:pt x="395920" y="57873"/>
                    <a:pt x="400805" y="60704"/>
                  </a:cubicBezTo>
                  <a:lnTo>
                    <a:pt x="436233" y="81119"/>
                  </a:lnTo>
                  <a:cubicBezTo>
                    <a:pt x="446004" y="86782"/>
                    <a:pt x="449360" y="99225"/>
                    <a:pt x="443692" y="109060"/>
                  </a:cubicBezTo>
                  <a:lnTo>
                    <a:pt x="423255" y="144377"/>
                  </a:lnTo>
                  <a:lnTo>
                    <a:pt x="352474" y="103546"/>
                  </a:lnTo>
                  <a:lnTo>
                    <a:pt x="372910" y="68229"/>
                  </a:lnTo>
                  <a:cubicBezTo>
                    <a:pt x="375744" y="63312"/>
                    <a:pt x="380276" y="60015"/>
                    <a:pt x="385319" y="58655"/>
                  </a:cubicBezTo>
                  <a:close/>
                  <a:moveTo>
                    <a:pt x="202278" y="0"/>
                  </a:moveTo>
                  <a:lnTo>
                    <a:pt x="292455" y="0"/>
                  </a:lnTo>
                  <a:cubicBezTo>
                    <a:pt x="302972" y="0"/>
                    <a:pt x="311475" y="8492"/>
                    <a:pt x="311475" y="18996"/>
                  </a:cubicBezTo>
                  <a:lnTo>
                    <a:pt x="311475" y="61756"/>
                  </a:lnTo>
                  <a:lnTo>
                    <a:pt x="285295" y="61905"/>
                  </a:lnTo>
                  <a:lnTo>
                    <a:pt x="285295" y="94981"/>
                  </a:lnTo>
                  <a:cubicBezTo>
                    <a:pt x="272838" y="93193"/>
                    <a:pt x="260158" y="91927"/>
                    <a:pt x="247255" y="91927"/>
                  </a:cubicBezTo>
                  <a:cubicBezTo>
                    <a:pt x="234351" y="91927"/>
                    <a:pt x="221671" y="93193"/>
                    <a:pt x="209215" y="94981"/>
                  </a:cubicBezTo>
                  <a:lnTo>
                    <a:pt x="209215" y="61905"/>
                  </a:lnTo>
                  <a:lnTo>
                    <a:pt x="183258" y="61756"/>
                  </a:lnTo>
                  <a:lnTo>
                    <a:pt x="183258" y="18996"/>
                  </a:lnTo>
                  <a:cubicBezTo>
                    <a:pt x="183258" y="8492"/>
                    <a:pt x="191761" y="0"/>
                    <a:pt x="2022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ïṥḷíḑê"/>
          <p:cNvGrpSpPr/>
          <p:nvPr/>
        </p:nvGrpSpPr>
        <p:grpSpPr>
          <a:xfrm>
            <a:off x="8884543" y="3739854"/>
            <a:ext cx="621609" cy="621609"/>
            <a:chOff x="1984275" y="2916961"/>
            <a:chExt cx="787500" cy="787500"/>
          </a:xfrm>
        </p:grpSpPr>
        <p:sp>
          <p:nvSpPr>
            <p:cNvPr id="23" name="iṣḻiḑé"/>
            <p:cNvSpPr/>
            <p:nvPr/>
          </p:nvSpPr>
          <p:spPr bwMode="auto">
            <a:xfrm>
              <a:off x="1984275" y="2916961"/>
              <a:ext cx="787500" cy="787500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4" name="îsļîḋe"/>
            <p:cNvSpPr/>
            <p:nvPr/>
          </p:nvSpPr>
          <p:spPr bwMode="auto">
            <a:xfrm>
              <a:off x="2203349" y="3096036"/>
              <a:ext cx="349352" cy="429350"/>
            </a:xfrm>
            <a:custGeom>
              <a:avLst/>
              <a:gdLst>
                <a:gd name="connsiteX0" fmla="*/ 337979 w 494593"/>
                <a:gd name="connsiteY0" fmla="*/ 279269 h 607851"/>
                <a:gd name="connsiteX1" fmla="*/ 221300 w 494593"/>
                <a:gd name="connsiteY1" fmla="*/ 336550 h 607851"/>
                <a:gd name="connsiteX2" fmla="*/ 229058 w 494593"/>
                <a:gd name="connsiteY2" fmla="*/ 378487 h 607851"/>
                <a:gd name="connsiteX3" fmla="*/ 270165 w 494593"/>
                <a:gd name="connsiteY3" fmla="*/ 390032 h 607851"/>
                <a:gd name="connsiteX4" fmla="*/ 337979 w 494593"/>
                <a:gd name="connsiteY4" fmla="*/ 279269 h 607851"/>
                <a:gd name="connsiteX5" fmla="*/ 247261 w 494593"/>
                <a:gd name="connsiteY5" fmla="*/ 202100 h 607851"/>
                <a:gd name="connsiteX6" fmla="*/ 406316 w 494593"/>
                <a:gd name="connsiteY6" fmla="*/ 360908 h 607851"/>
                <a:gd name="connsiteX7" fmla="*/ 247261 w 494593"/>
                <a:gd name="connsiteY7" fmla="*/ 519715 h 607851"/>
                <a:gd name="connsiteX8" fmla="*/ 88207 w 494593"/>
                <a:gd name="connsiteY8" fmla="*/ 360908 h 607851"/>
                <a:gd name="connsiteX9" fmla="*/ 247261 w 494593"/>
                <a:gd name="connsiteY9" fmla="*/ 202100 h 607851"/>
                <a:gd name="connsiteX10" fmla="*/ 247297 w 494593"/>
                <a:gd name="connsiteY10" fmla="*/ 160521 h 607851"/>
                <a:gd name="connsiteX11" fmla="*/ 46625 w 494593"/>
                <a:gd name="connsiteY11" fmla="*/ 360907 h 607851"/>
                <a:gd name="connsiteX12" fmla="*/ 247297 w 494593"/>
                <a:gd name="connsiteY12" fmla="*/ 561293 h 607851"/>
                <a:gd name="connsiteX13" fmla="*/ 447968 w 494593"/>
                <a:gd name="connsiteY13" fmla="*/ 360907 h 607851"/>
                <a:gd name="connsiteX14" fmla="*/ 247297 w 494593"/>
                <a:gd name="connsiteY14" fmla="*/ 160521 h 607851"/>
                <a:gd name="connsiteX15" fmla="*/ 247297 w 494593"/>
                <a:gd name="connsiteY15" fmla="*/ 113963 h 607851"/>
                <a:gd name="connsiteX16" fmla="*/ 494593 w 494593"/>
                <a:gd name="connsiteY16" fmla="*/ 360907 h 607851"/>
                <a:gd name="connsiteX17" fmla="*/ 247297 w 494593"/>
                <a:gd name="connsiteY17" fmla="*/ 607851 h 607851"/>
                <a:gd name="connsiteX18" fmla="*/ 0 w 494593"/>
                <a:gd name="connsiteY18" fmla="*/ 360907 h 607851"/>
                <a:gd name="connsiteX19" fmla="*/ 247297 w 494593"/>
                <a:gd name="connsiteY19" fmla="*/ 113963 h 607851"/>
                <a:gd name="connsiteX20" fmla="*/ 106836 w 494593"/>
                <a:gd name="connsiteY20" fmla="*/ 58655 h 607851"/>
                <a:gd name="connsiteX21" fmla="*/ 119283 w 494593"/>
                <a:gd name="connsiteY21" fmla="*/ 68229 h 607851"/>
                <a:gd name="connsiteX22" fmla="*/ 139719 w 494593"/>
                <a:gd name="connsiteY22" fmla="*/ 103546 h 607851"/>
                <a:gd name="connsiteX23" fmla="*/ 68863 w 494593"/>
                <a:gd name="connsiteY23" fmla="*/ 144377 h 607851"/>
                <a:gd name="connsiteX24" fmla="*/ 48427 w 494593"/>
                <a:gd name="connsiteY24" fmla="*/ 109060 h 607851"/>
                <a:gd name="connsiteX25" fmla="*/ 55960 w 494593"/>
                <a:gd name="connsiteY25" fmla="*/ 81119 h 607851"/>
                <a:gd name="connsiteX26" fmla="*/ 91313 w 494593"/>
                <a:gd name="connsiteY26" fmla="*/ 60704 h 607851"/>
                <a:gd name="connsiteX27" fmla="*/ 106836 w 494593"/>
                <a:gd name="connsiteY27" fmla="*/ 58655 h 607851"/>
                <a:gd name="connsiteX28" fmla="*/ 385319 w 494593"/>
                <a:gd name="connsiteY28" fmla="*/ 58655 h 607851"/>
                <a:gd name="connsiteX29" fmla="*/ 400805 w 494593"/>
                <a:gd name="connsiteY29" fmla="*/ 60704 h 607851"/>
                <a:gd name="connsiteX30" fmla="*/ 436233 w 494593"/>
                <a:gd name="connsiteY30" fmla="*/ 81119 h 607851"/>
                <a:gd name="connsiteX31" fmla="*/ 443692 w 494593"/>
                <a:gd name="connsiteY31" fmla="*/ 109060 h 607851"/>
                <a:gd name="connsiteX32" fmla="*/ 423255 w 494593"/>
                <a:gd name="connsiteY32" fmla="*/ 144377 h 607851"/>
                <a:gd name="connsiteX33" fmla="*/ 352474 w 494593"/>
                <a:gd name="connsiteY33" fmla="*/ 103546 h 607851"/>
                <a:gd name="connsiteX34" fmla="*/ 372910 w 494593"/>
                <a:gd name="connsiteY34" fmla="*/ 68229 h 607851"/>
                <a:gd name="connsiteX35" fmla="*/ 385319 w 494593"/>
                <a:gd name="connsiteY35" fmla="*/ 58655 h 607851"/>
                <a:gd name="connsiteX36" fmla="*/ 202278 w 494593"/>
                <a:gd name="connsiteY36" fmla="*/ 0 h 607851"/>
                <a:gd name="connsiteX37" fmla="*/ 292455 w 494593"/>
                <a:gd name="connsiteY37" fmla="*/ 0 h 607851"/>
                <a:gd name="connsiteX38" fmla="*/ 311475 w 494593"/>
                <a:gd name="connsiteY38" fmla="*/ 18996 h 607851"/>
                <a:gd name="connsiteX39" fmla="*/ 311475 w 494593"/>
                <a:gd name="connsiteY39" fmla="*/ 61756 h 607851"/>
                <a:gd name="connsiteX40" fmla="*/ 285295 w 494593"/>
                <a:gd name="connsiteY40" fmla="*/ 61905 h 607851"/>
                <a:gd name="connsiteX41" fmla="*/ 285295 w 494593"/>
                <a:gd name="connsiteY41" fmla="*/ 94981 h 607851"/>
                <a:gd name="connsiteX42" fmla="*/ 247255 w 494593"/>
                <a:gd name="connsiteY42" fmla="*/ 91927 h 607851"/>
                <a:gd name="connsiteX43" fmla="*/ 209215 w 494593"/>
                <a:gd name="connsiteY43" fmla="*/ 94981 h 607851"/>
                <a:gd name="connsiteX44" fmla="*/ 209215 w 494593"/>
                <a:gd name="connsiteY44" fmla="*/ 61905 h 607851"/>
                <a:gd name="connsiteX45" fmla="*/ 183258 w 494593"/>
                <a:gd name="connsiteY45" fmla="*/ 61756 h 607851"/>
                <a:gd name="connsiteX46" fmla="*/ 183258 w 494593"/>
                <a:gd name="connsiteY46" fmla="*/ 18996 h 607851"/>
                <a:gd name="connsiteX47" fmla="*/ 202278 w 494593"/>
                <a:gd name="connsiteY47" fmla="*/ 0 h 60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94593" h="607851">
                  <a:moveTo>
                    <a:pt x="337979" y="279269"/>
                  </a:moveTo>
                  <a:cubicBezTo>
                    <a:pt x="312838" y="282845"/>
                    <a:pt x="230550" y="328207"/>
                    <a:pt x="221300" y="336550"/>
                  </a:cubicBezTo>
                  <a:cubicBezTo>
                    <a:pt x="212123" y="344967"/>
                    <a:pt x="215555" y="363664"/>
                    <a:pt x="229058" y="378487"/>
                  </a:cubicBezTo>
                  <a:cubicBezTo>
                    <a:pt x="242561" y="393235"/>
                    <a:pt x="260914" y="398375"/>
                    <a:pt x="270165" y="390032"/>
                  </a:cubicBezTo>
                  <a:cubicBezTo>
                    <a:pt x="279341" y="381615"/>
                    <a:pt x="332086" y="303925"/>
                    <a:pt x="337979" y="279269"/>
                  </a:cubicBezTo>
                  <a:close/>
                  <a:moveTo>
                    <a:pt x="247261" y="202100"/>
                  </a:moveTo>
                  <a:cubicBezTo>
                    <a:pt x="335070" y="202100"/>
                    <a:pt x="406316" y="273236"/>
                    <a:pt x="406316" y="360908"/>
                  </a:cubicBezTo>
                  <a:cubicBezTo>
                    <a:pt x="406316" y="448579"/>
                    <a:pt x="335070" y="519715"/>
                    <a:pt x="247261" y="519715"/>
                  </a:cubicBezTo>
                  <a:cubicBezTo>
                    <a:pt x="159453" y="519715"/>
                    <a:pt x="88207" y="448579"/>
                    <a:pt x="88207" y="360908"/>
                  </a:cubicBezTo>
                  <a:cubicBezTo>
                    <a:pt x="88207" y="273236"/>
                    <a:pt x="159453" y="202100"/>
                    <a:pt x="247261" y="202100"/>
                  </a:cubicBezTo>
                  <a:close/>
                  <a:moveTo>
                    <a:pt x="247297" y="160521"/>
                  </a:moveTo>
                  <a:cubicBezTo>
                    <a:pt x="136517" y="160521"/>
                    <a:pt x="46625" y="250211"/>
                    <a:pt x="46625" y="360907"/>
                  </a:cubicBezTo>
                  <a:cubicBezTo>
                    <a:pt x="46625" y="471603"/>
                    <a:pt x="136442" y="561293"/>
                    <a:pt x="247297" y="561293"/>
                  </a:cubicBezTo>
                  <a:cubicBezTo>
                    <a:pt x="358151" y="561293"/>
                    <a:pt x="447968" y="471603"/>
                    <a:pt x="447968" y="360907"/>
                  </a:cubicBezTo>
                  <a:cubicBezTo>
                    <a:pt x="447968" y="250285"/>
                    <a:pt x="358151" y="160521"/>
                    <a:pt x="247297" y="160521"/>
                  </a:cubicBezTo>
                  <a:close/>
                  <a:moveTo>
                    <a:pt x="247297" y="113963"/>
                  </a:moveTo>
                  <a:cubicBezTo>
                    <a:pt x="383888" y="113963"/>
                    <a:pt x="494593" y="224510"/>
                    <a:pt x="494593" y="360907"/>
                  </a:cubicBezTo>
                  <a:cubicBezTo>
                    <a:pt x="494593" y="497304"/>
                    <a:pt x="383888" y="607851"/>
                    <a:pt x="247297" y="607851"/>
                  </a:cubicBezTo>
                  <a:cubicBezTo>
                    <a:pt x="110705" y="607851"/>
                    <a:pt x="0" y="497304"/>
                    <a:pt x="0" y="360907"/>
                  </a:cubicBezTo>
                  <a:cubicBezTo>
                    <a:pt x="0" y="224510"/>
                    <a:pt x="110705" y="113963"/>
                    <a:pt x="247297" y="113963"/>
                  </a:cubicBezTo>
                  <a:close/>
                  <a:moveTo>
                    <a:pt x="106836" y="58655"/>
                  </a:moveTo>
                  <a:cubicBezTo>
                    <a:pt x="111899" y="60015"/>
                    <a:pt x="116449" y="63312"/>
                    <a:pt x="119283" y="68229"/>
                  </a:cubicBezTo>
                  <a:lnTo>
                    <a:pt x="139719" y="103546"/>
                  </a:lnTo>
                  <a:lnTo>
                    <a:pt x="68863" y="144377"/>
                  </a:lnTo>
                  <a:lnTo>
                    <a:pt x="48427" y="109060"/>
                  </a:lnTo>
                  <a:cubicBezTo>
                    <a:pt x="42833" y="99225"/>
                    <a:pt x="46189" y="86782"/>
                    <a:pt x="55960" y="81119"/>
                  </a:cubicBezTo>
                  <a:lnTo>
                    <a:pt x="91313" y="60704"/>
                  </a:lnTo>
                  <a:cubicBezTo>
                    <a:pt x="96199" y="57873"/>
                    <a:pt x="101774" y="57295"/>
                    <a:pt x="106836" y="58655"/>
                  </a:cubicBezTo>
                  <a:close/>
                  <a:moveTo>
                    <a:pt x="385319" y="58655"/>
                  </a:moveTo>
                  <a:cubicBezTo>
                    <a:pt x="390363" y="57295"/>
                    <a:pt x="395920" y="57873"/>
                    <a:pt x="400805" y="60704"/>
                  </a:cubicBezTo>
                  <a:lnTo>
                    <a:pt x="436233" y="81119"/>
                  </a:lnTo>
                  <a:cubicBezTo>
                    <a:pt x="446004" y="86782"/>
                    <a:pt x="449360" y="99225"/>
                    <a:pt x="443692" y="109060"/>
                  </a:cubicBezTo>
                  <a:lnTo>
                    <a:pt x="423255" y="144377"/>
                  </a:lnTo>
                  <a:lnTo>
                    <a:pt x="352474" y="103546"/>
                  </a:lnTo>
                  <a:lnTo>
                    <a:pt x="372910" y="68229"/>
                  </a:lnTo>
                  <a:cubicBezTo>
                    <a:pt x="375744" y="63312"/>
                    <a:pt x="380276" y="60015"/>
                    <a:pt x="385319" y="58655"/>
                  </a:cubicBezTo>
                  <a:close/>
                  <a:moveTo>
                    <a:pt x="202278" y="0"/>
                  </a:moveTo>
                  <a:lnTo>
                    <a:pt x="292455" y="0"/>
                  </a:lnTo>
                  <a:cubicBezTo>
                    <a:pt x="302972" y="0"/>
                    <a:pt x="311475" y="8492"/>
                    <a:pt x="311475" y="18996"/>
                  </a:cubicBezTo>
                  <a:lnTo>
                    <a:pt x="311475" y="61756"/>
                  </a:lnTo>
                  <a:lnTo>
                    <a:pt x="285295" y="61905"/>
                  </a:lnTo>
                  <a:lnTo>
                    <a:pt x="285295" y="94981"/>
                  </a:lnTo>
                  <a:cubicBezTo>
                    <a:pt x="272838" y="93193"/>
                    <a:pt x="260158" y="91927"/>
                    <a:pt x="247255" y="91927"/>
                  </a:cubicBezTo>
                  <a:cubicBezTo>
                    <a:pt x="234351" y="91927"/>
                    <a:pt x="221671" y="93193"/>
                    <a:pt x="209215" y="94981"/>
                  </a:cubicBezTo>
                  <a:lnTo>
                    <a:pt x="209215" y="61905"/>
                  </a:lnTo>
                  <a:lnTo>
                    <a:pt x="183258" y="61756"/>
                  </a:lnTo>
                  <a:lnTo>
                    <a:pt x="183258" y="18996"/>
                  </a:lnTo>
                  <a:cubicBezTo>
                    <a:pt x="183258" y="8492"/>
                    <a:pt x="191761" y="0"/>
                    <a:pt x="2022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2136849" y="4567632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569608" y="5748474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734098" y="5748474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009782" y="4713218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236334" y="2786265"/>
            <a:ext cx="4249458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1" grpId="0"/>
      <p:bldP spid="32" grpId="0"/>
      <p:bldP spid="33" grpId="0"/>
      <p:bldP spid="34" grpId="0"/>
      <p:bldP spid="3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团队介绍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îŝḷîdé"/>
          <p:cNvSpPr/>
          <p:nvPr/>
        </p:nvSpPr>
        <p:spPr bwMode="auto">
          <a:xfrm>
            <a:off x="849988" y="3331651"/>
            <a:ext cx="2416908" cy="1565030"/>
          </a:xfrm>
          <a:prstGeom prst="roundRect">
            <a:avLst>
              <a:gd name="adj" fmla="val 5526"/>
            </a:avLst>
          </a:prstGeom>
          <a:noFill/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  <a:alpha val="25000"/>
                  </a:schemeClr>
                </a:gs>
              </a:gsLst>
              <a:lin ang="5400000" scaled="1"/>
            </a:gradFill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 </a:t>
            </a:r>
            <a:endParaRPr lang="en-US" altLang="zh-CN" sz="1100" dirty="0">
              <a:cs typeface="+mn-ea"/>
              <a:sym typeface="+mn-lt"/>
            </a:endParaRPr>
          </a:p>
        </p:txBody>
      </p:sp>
      <p:sp>
        <p:nvSpPr>
          <p:cNvPr id="7" name="îsḷiḑe"/>
          <p:cNvSpPr txBox="1"/>
          <p:nvPr/>
        </p:nvSpPr>
        <p:spPr bwMode="auto">
          <a:xfrm>
            <a:off x="849988" y="4896681"/>
            <a:ext cx="2416908" cy="660823"/>
          </a:xfrm>
          <a:prstGeom prst="roundRect">
            <a:avLst>
              <a:gd name="adj" fmla="val 9608"/>
            </a:avLst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algn="ctr" defTabSz="913765">
              <a:defRPr sz="2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 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8" name="ïṩ1ïḑe"/>
          <p:cNvSpPr/>
          <p:nvPr/>
        </p:nvSpPr>
        <p:spPr>
          <a:xfrm>
            <a:off x="1795161" y="2685754"/>
            <a:ext cx="526562" cy="458475"/>
          </a:xfrm>
          <a:custGeom>
            <a:avLst/>
            <a:gdLst>
              <a:gd name="connsiteX0" fmla="*/ 24839 w 606022"/>
              <a:gd name="connsiteY0" fmla="*/ 154651 h 527661"/>
              <a:gd name="connsiteX1" fmla="*/ 187786 w 606022"/>
              <a:gd name="connsiteY1" fmla="*/ 154651 h 527661"/>
              <a:gd name="connsiteX2" fmla="*/ 212625 w 606022"/>
              <a:gd name="connsiteY2" fmla="*/ 179452 h 527661"/>
              <a:gd name="connsiteX3" fmla="*/ 212625 w 606022"/>
              <a:gd name="connsiteY3" fmla="*/ 336196 h 527661"/>
              <a:gd name="connsiteX4" fmla="*/ 186792 w 606022"/>
              <a:gd name="connsiteY4" fmla="*/ 360997 h 527661"/>
              <a:gd name="connsiteX5" fmla="*/ 167914 w 606022"/>
              <a:gd name="connsiteY5" fmla="*/ 351076 h 527661"/>
              <a:gd name="connsiteX6" fmla="*/ 157978 w 606022"/>
              <a:gd name="connsiteY6" fmla="*/ 503852 h 527661"/>
              <a:gd name="connsiteX7" fmla="*/ 132145 w 606022"/>
              <a:gd name="connsiteY7" fmla="*/ 527661 h 527661"/>
              <a:gd name="connsiteX8" fmla="*/ 80480 w 606022"/>
              <a:gd name="connsiteY8" fmla="*/ 527661 h 527661"/>
              <a:gd name="connsiteX9" fmla="*/ 54647 w 606022"/>
              <a:gd name="connsiteY9" fmla="*/ 503852 h 527661"/>
              <a:gd name="connsiteX10" fmla="*/ 44711 w 606022"/>
              <a:gd name="connsiteY10" fmla="*/ 352069 h 527661"/>
              <a:gd name="connsiteX11" fmla="*/ 25833 w 606022"/>
              <a:gd name="connsiteY11" fmla="*/ 360997 h 527661"/>
              <a:gd name="connsiteX12" fmla="*/ 994 w 606022"/>
              <a:gd name="connsiteY12" fmla="*/ 336196 h 527661"/>
              <a:gd name="connsiteX13" fmla="*/ 0 w 606022"/>
              <a:gd name="connsiteY13" fmla="*/ 179452 h 527661"/>
              <a:gd name="connsiteX14" fmla="*/ 24839 w 606022"/>
              <a:gd name="connsiteY14" fmla="*/ 154651 h 527661"/>
              <a:gd name="connsiteX15" fmla="*/ 331782 w 606022"/>
              <a:gd name="connsiteY15" fmla="*/ 130920 h 527661"/>
              <a:gd name="connsiteX16" fmla="*/ 444021 w 606022"/>
              <a:gd name="connsiteY16" fmla="*/ 130920 h 527661"/>
              <a:gd name="connsiteX17" fmla="*/ 469846 w 606022"/>
              <a:gd name="connsiteY17" fmla="*/ 157678 h 527661"/>
              <a:gd name="connsiteX18" fmla="*/ 444021 w 606022"/>
              <a:gd name="connsiteY18" fmla="*/ 184435 h 527661"/>
              <a:gd name="connsiteX19" fmla="*/ 331782 w 606022"/>
              <a:gd name="connsiteY19" fmla="*/ 184435 h 527661"/>
              <a:gd name="connsiteX20" fmla="*/ 305957 w 606022"/>
              <a:gd name="connsiteY20" fmla="*/ 157678 h 527661"/>
              <a:gd name="connsiteX21" fmla="*/ 331782 w 606022"/>
              <a:gd name="connsiteY21" fmla="*/ 130920 h 527661"/>
              <a:gd name="connsiteX22" fmla="*/ 503213 w 606022"/>
              <a:gd name="connsiteY22" fmla="*/ 73423 h 527661"/>
              <a:gd name="connsiteX23" fmla="*/ 529572 w 606022"/>
              <a:gd name="connsiteY23" fmla="*/ 99703 h 527661"/>
              <a:gd name="connsiteX24" fmla="*/ 503213 w 606022"/>
              <a:gd name="connsiteY24" fmla="*/ 125983 h 527661"/>
              <a:gd name="connsiteX25" fmla="*/ 476854 w 606022"/>
              <a:gd name="connsiteY25" fmla="*/ 99703 h 527661"/>
              <a:gd name="connsiteX26" fmla="*/ 503213 w 606022"/>
              <a:gd name="connsiteY26" fmla="*/ 73423 h 527661"/>
              <a:gd name="connsiteX27" fmla="*/ 287128 w 606022"/>
              <a:gd name="connsiteY27" fmla="*/ 52570 h 527661"/>
              <a:gd name="connsiteX28" fmla="*/ 282160 w 606022"/>
              <a:gd name="connsiteY28" fmla="*/ 57530 h 527661"/>
              <a:gd name="connsiteX29" fmla="*/ 282160 w 606022"/>
              <a:gd name="connsiteY29" fmla="*/ 221192 h 527661"/>
              <a:gd name="connsiteX30" fmla="*/ 287128 w 606022"/>
              <a:gd name="connsiteY30" fmla="*/ 226152 h 527661"/>
              <a:gd name="connsiteX31" fmla="*/ 547409 w 606022"/>
              <a:gd name="connsiteY31" fmla="*/ 226152 h 527661"/>
              <a:gd name="connsiteX32" fmla="*/ 551383 w 606022"/>
              <a:gd name="connsiteY32" fmla="*/ 221192 h 527661"/>
              <a:gd name="connsiteX33" fmla="*/ 551383 w 606022"/>
              <a:gd name="connsiteY33" fmla="*/ 57530 h 527661"/>
              <a:gd name="connsiteX34" fmla="*/ 547409 w 606022"/>
              <a:gd name="connsiteY34" fmla="*/ 52570 h 527661"/>
              <a:gd name="connsiteX35" fmla="*/ 287128 w 606022"/>
              <a:gd name="connsiteY35" fmla="*/ 0 h 527661"/>
              <a:gd name="connsiteX36" fmla="*/ 547409 w 606022"/>
              <a:gd name="connsiteY36" fmla="*/ 0 h 527661"/>
              <a:gd name="connsiteX37" fmla="*/ 606022 w 606022"/>
              <a:gd name="connsiteY37" fmla="*/ 57530 h 527661"/>
              <a:gd name="connsiteX38" fmla="*/ 606022 w 606022"/>
              <a:gd name="connsiteY38" fmla="*/ 221192 h 527661"/>
              <a:gd name="connsiteX39" fmla="*/ 547409 w 606022"/>
              <a:gd name="connsiteY39" fmla="*/ 278722 h 527661"/>
              <a:gd name="connsiteX40" fmla="*/ 287128 w 606022"/>
              <a:gd name="connsiteY40" fmla="*/ 278722 h 527661"/>
              <a:gd name="connsiteX41" fmla="*/ 229508 w 606022"/>
              <a:gd name="connsiteY41" fmla="*/ 221192 h 527661"/>
              <a:gd name="connsiteX42" fmla="*/ 229508 w 606022"/>
              <a:gd name="connsiteY42" fmla="*/ 57530 h 527661"/>
              <a:gd name="connsiteX43" fmla="*/ 287128 w 606022"/>
              <a:gd name="connsiteY43" fmla="*/ 0 h 527661"/>
              <a:gd name="connsiteX44" fmla="*/ 106313 w 606022"/>
              <a:gd name="connsiteY44" fmla="*/ 0 h 527661"/>
              <a:gd name="connsiteX45" fmla="*/ 175835 w 606022"/>
              <a:gd name="connsiteY45" fmla="*/ 68964 h 527661"/>
              <a:gd name="connsiteX46" fmla="*/ 106313 w 606022"/>
              <a:gd name="connsiteY46" fmla="*/ 137928 h 527661"/>
              <a:gd name="connsiteX47" fmla="*/ 36791 w 606022"/>
              <a:gd name="connsiteY47" fmla="*/ 68964 h 527661"/>
              <a:gd name="connsiteX48" fmla="*/ 106313 w 606022"/>
              <a:gd name="connsiteY48" fmla="*/ 0 h 527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06022" h="527661">
                <a:moveTo>
                  <a:pt x="24839" y="154651"/>
                </a:moveTo>
                <a:cubicBezTo>
                  <a:pt x="35769" y="154651"/>
                  <a:pt x="187786" y="154651"/>
                  <a:pt x="187786" y="154651"/>
                </a:cubicBezTo>
                <a:cubicBezTo>
                  <a:pt x="201696" y="154651"/>
                  <a:pt x="212625" y="166556"/>
                  <a:pt x="212625" y="179452"/>
                </a:cubicBezTo>
                <a:lnTo>
                  <a:pt x="212625" y="336196"/>
                </a:lnTo>
                <a:cubicBezTo>
                  <a:pt x="211631" y="350084"/>
                  <a:pt x="200702" y="360997"/>
                  <a:pt x="186792" y="360997"/>
                </a:cubicBezTo>
                <a:cubicBezTo>
                  <a:pt x="178843" y="360997"/>
                  <a:pt x="171888" y="357029"/>
                  <a:pt x="167914" y="351076"/>
                </a:cubicBezTo>
                <a:lnTo>
                  <a:pt x="157978" y="503852"/>
                </a:lnTo>
                <a:cubicBezTo>
                  <a:pt x="156985" y="517741"/>
                  <a:pt x="146055" y="527661"/>
                  <a:pt x="132145" y="527661"/>
                </a:cubicBezTo>
                <a:lnTo>
                  <a:pt x="80480" y="527661"/>
                </a:lnTo>
                <a:cubicBezTo>
                  <a:pt x="66570" y="527661"/>
                  <a:pt x="55640" y="517741"/>
                  <a:pt x="54647" y="503852"/>
                </a:cubicBezTo>
                <a:lnTo>
                  <a:pt x="44711" y="352069"/>
                </a:lnTo>
                <a:cubicBezTo>
                  <a:pt x="40737" y="357029"/>
                  <a:pt x="33782" y="360997"/>
                  <a:pt x="25833" y="360997"/>
                </a:cubicBezTo>
                <a:cubicBezTo>
                  <a:pt x="11923" y="360997"/>
                  <a:pt x="994" y="350084"/>
                  <a:pt x="994" y="336196"/>
                </a:cubicBezTo>
                <a:lnTo>
                  <a:pt x="0" y="179452"/>
                </a:lnTo>
                <a:cubicBezTo>
                  <a:pt x="0" y="165564"/>
                  <a:pt x="10929" y="154651"/>
                  <a:pt x="24839" y="154651"/>
                </a:cubicBezTo>
                <a:close/>
                <a:moveTo>
                  <a:pt x="331782" y="130920"/>
                </a:moveTo>
                <a:lnTo>
                  <a:pt x="444021" y="130920"/>
                </a:lnTo>
                <a:cubicBezTo>
                  <a:pt x="458920" y="130920"/>
                  <a:pt x="469846" y="142812"/>
                  <a:pt x="469846" y="157678"/>
                </a:cubicBezTo>
                <a:cubicBezTo>
                  <a:pt x="469846" y="172543"/>
                  <a:pt x="458920" y="184435"/>
                  <a:pt x="444021" y="184435"/>
                </a:cubicBezTo>
                <a:lnTo>
                  <a:pt x="331782" y="184435"/>
                </a:lnTo>
                <a:cubicBezTo>
                  <a:pt x="317876" y="184435"/>
                  <a:pt x="305957" y="172543"/>
                  <a:pt x="305957" y="157678"/>
                </a:cubicBezTo>
                <a:cubicBezTo>
                  <a:pt x="305957" y="142812"/>
                  <a:pt x="317876" y="130920"/>
                  <a:pt x="331782" y="130920"/>
                </a:cubicBezTo>
                <a:close/>
                <a:moveTo>
                  <a:pt x="503213" y="73423"/>
                </a:moveTo>
                <a:cubicBezTo>
                  <a:pt x="517771" y="73423"/>
                  <a:pt x="529572" y="85189"/>
                  <a:pt x="529572" y="99703"/>
                </a:cubicBezTo>
                <a:cubicBezTo>
                  <a:pt x="529572" y="114217"/>
                  <a:pt x="517771" y="125983"/>
                  <a:pt x="503213" y="125983"/>
                </a:cubicBezTo>
                <a:cubicBezTo>
                  <a:pt x="488655" y="125983"/>
                  <a:pt x="476854" y="114217"/>
                  <a:pt x="476854" y="99703"/>
                </a:cubicBezTo>
                <a:cubicBezTo>
                  <a:pt x="476854" y="85189"/>
                  <a:pt x="488655" y="73423"/>
                  <a:pt x="503213" y="73423"/>
                </a:cubicBezTo>
                <a:close/>
                <a:moveTo>
                  <a:pt x="287128" y="52570"/>
                </a:moveTo>
                <a:cubicBezTo>
                  <a:pt x="285141" y="52570"/>
                  <a:pt x="282160" y="54554"/>
                  <a:pt x="282160" y="57530"/>
                </a:cubicBezTo>
                <a:lnTo>
                  <a:pt x="282160" y="221192"/>
                </a:lnTo>
                <a:cubicBezTo>
                  <a:pt x="282160" y="224168"/>
                  <a:pt x="285141" y="226152"/>
                  <a:pt x="287128" y="226152"/>
                </a:cubicBezTo>
                <a:lnTo>
                  <a:pt x="547409" y="226152"/>
                </a:lnTo>
                <a:cubicBezTo>
                  <a:pt x="550389" y="226152"/>
                  <a:pt x="551383" y="224168"/>
                  <a:pt x="551383" y="221192"/>
                </a:cubicBezTo>
                <a:lnTo>
                  <a:pt x="551383" y="57530"/>
                </a:lnTo>
                <a:cubicBezTo>
                  <a:pt x="551383" y="54554"/>
                  <a:pt x="550389" y="52570"/>
                  <a:pt x="547409" y="52570"/>
                </a:cubicBezTo>
                <a:close/>
                <a:moveTo>
                  <a:pt x="287128" y="0"/>
                </a:moveTo>
                <a:lnTo>
                  <a:pt x="547409" y="0"/>
                </a:lnTo>
                <a:cubicBezTo>
                  <a:pt x="579199" y="0"/>
                  <a:pt x="606022" y="25789"/>
                  <a:pt x="606022" y="57530"/>
                </a:cubicBezTo>
                <a:lnTo>
                  <a:pt x="606022" y="221192"/>
                </a:lnTo>
                <a:cubicBezTo>
                  <a:pt x="606022" y="252933"/>
                  <a:pt x="579199" y="278722"/>
                  <a:pt x="547409" y="278722"/>
                </a:cubicBezTo>
                <a:lnTo>
                  <a:pt x="287128" y="278722"/>
                </a:lnTo>
                <a:cubicBezTo>
                  <a:pt x="255337" y="278722"/>
                  <a:pt x="229508" y="252933"/>
                  <a:pt x="229508" y="221192"/>
                </a:cubicBezTo>
                <a:lnTo>
                  <a:pt x="229508" y="57530"/>
                </a:lnTo>
                <a:cubicBezTo>
                  <a:pt x="229508" y="25789"/>
                  <a:pt x="255337" y="0"/>
                  <a:pt x="287128" y="0"/>
                </a:cubicBezTo>
                <a:close/>
                <a:moveTo>
                  <a:pt x="106313" y="0"/>
                </a:moveTo>
                <a:cubicBezTo>
                  <a:pt x="144709" y="0"/>
                  <a:pt x="175835" y="30876"/>
                  <a:pt x="175835" y="68964"/>
                </a:cubicBezTo>
                <a:cubicBezTo>
                  <a:pt x="175835" y="107052"/>
                  <a:pt x="144709" y="137928"/>
                  <a:pt x="106313" y="137928"/>
                </a:cubicBezTo>
                <a:cubicBezTo>
                  <a:pt x="67917" y="137928"/>
                  <a:pt x="36791" y="107052"/>
                  <a:pt x="36791" y="68964"/>
                </a:cubicBezTo>
                <a:cubicBezTo>
                  <a:pt x="36791" y="30876"/>
                  <a:pt x="67917" y="0"/>
                  <a:pt x="106313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î$1iḓê"/>
          <p:cNvSpPr/>
          <p:nvPr/>
        </p:nvSpPr>
        <p:spPr bwMode="auto">
          <a:xfrm>
            <a:off x="6477716" y="3331651"/>
            <a:ext cx="2416908" cy="1565030"/>
          </a:xfrm>
          <a:prstGeom prst="roundRect">
            <a:avLst>
              <a:gd name="adj" fmla="val 5526"/>
            </a:avLst>
          </a:prstGeom>
          <a:noFill/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  <a:alpha val="25000"/>
                  </a:schemeClr>
                </a:gs>
              </a:gsLst>
              <a:lin ang="5400000" scaled="1"/>
            </a:gradFill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 </a:t>
            </a:r>
            <a:endParaRPr lang="en-US" altLang="zh-CN" sz="1100" dirty="0">
              <a:cs typeface="+mn-ea"/>
              <a:sym typeface="+mn-lt"/>
            </a:endParaRPr>
          </a:p>
        </p:txBody>
      </p:sp>
      <p:sp>
        <p:nvSpPr>
          <p:cNvPr id="10" name="ïṣḻíḍe"/>
          <p:cNvSpPr txBox="1"/>
          <p:nvPr/>
        </p:nvSpPr>
        <p:spPr bwMode="auto">
          <a:xfrm>
            <a:off x="6477716" y="4896681"/>
            <a:ext cx="2416908" cy="660823"/>
          </a:xfrm>
          <a:prstGeom prst="roundRect">
            <a:avLst>
              <a:gd name="adj" fmla="val 9608"/>
            </a:avLst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algn="ctr" defTabSz="913765">
              <a:defRPr sz="2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 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11" name="ïśḷíḓê"/>
          <p:cNvSpPr/>
          <p:nvPr/>
        </p:nvSpPr>
        <p:spPr>
          <a:xfrm>
            <a:off x="7422889" y="2685754"/>
            <a:ext cx="526562" cy="458475"/>
          </a:xfrm>
          <a:custGeom>
            <a:avLst/>
            <a:gdLst>
              <a:gd name="connsiteX0" fmla="*/ 24839 w 606022"/>
              <a:gd name="connsiteY0" fmla="*/ 154651 h 527661"/>
              <a:gd name="connsiteX1" fmla="*/ 187786 w 606022"/>
              <a:gd name="connsiteY1" fmla="*/ 154651 h 527661"/>
              <a:gd name="connsiteX2" fmla="*/ 212625 w 606022"/>
              <a:gd name="connsiteY2" fmla="*/ 179452 h 527661"/>
              <a:gd name="connsiteX3" fmla="*/ 212625 w 606022"/>
              <a:gd name="connsiteY3" fmla="*/ 336196 h 527661"/>
              <a:gd name="connsiteX4" fmla="*/ 186792 w 606022"/>
              <a:gd name="connsiteY4" fmla="*/ 360997 h 527661"/>
              <a:gd name="connsiteX5" fmla="*/ 167914 w 606022"/>
              <a:gd name="connsiteY5" fmla="*/ 351076 h 527661"/>
              <a:gd name="connsiteX6" fmla="*/ 157978 w 606022"/>
              <a:gd name="connsiteY6" fmla="*/ 503852 h 527661"/>
              <a:gd name="connsiteX7" fmla="*/ 132145 w 606022"/>
              <a:gd name="connsiteY7" fmla="*/ 527661 h 527661"/>
              <a:gd name="connsiteX8" fmla="*/ 80480 w 606022"/>
              <a:gd name="connsiteY8" fmla="*/ 527661 h 527661"/>
              <a:gd name="connsiteX9" fmla="*/ 54647 w 606022"/>
              <a:gd name="connsiteY9" fmla="*/ 503852 h 527661"/>
              <a:gd name="connsiteX10" fmla="*/ 44711 w 606022"/>
              <a:gd name="connsiteY10" fmla="*/ 352069 h 527661"/>
              <a:gd name="connsiteX11" fmla="*/ 25833 w 606022"/>
              <a:gd name="connsiteY11" fmla="*/ 360997 h 527661"/>
              <a:gd name="connsiteX12" fmla="*/ 994 w 606022"/>
              <a:gd name="connsiteY12" fmla="*/ 336196 h 527661"/>
              <a:gd name="connsiteX13" fmla="*/ 0 w 606022"/>
              <a:gd name="connsiteY13" fmla="*/ 179452 h 527661"/>
              <a:gd name="connsiteX14" fmla="*/ 24839 w 606022"/>
              <a:gd name="connsiteY14" fmla="*/ 154651 h 527661"/>
              <a:gd name="connsiteX15" fmla="*/ 331782 w 606022"/>
              <a:gd name="connsiteY15" fmla="*/ 130920 h 527661"/>
              <a:gd name="connsiteX16" fmla="*/ 444021 w 606022"/>
              <a:gd name="connsiteY16" fmla="*/ 130920 h 527661"/>
              <a:gd name="connsiteX17" fmla="*/ 469846 w 606022"/>
              <a:gd name="connsiteY17" fmla="*/ 157678 h 527661"/>
              <a:gd name="connsiteX18" fmla="*/ 444021 w 606022"/>
              <a:gd name="connsiteY18" fmla="*/ 184435 h 527661"/>
              <a:gd name="connsiteX19" fmla="*/ 331782 w 606022"/>
              <a:gd name="connsiteY19" fmla="*/ 184435 h 527661"/>
              <a:gd name="connsiteX20" fmla="*/ 305957 w 606022"/>
              <a:gd name="connsiteY20" fmla="*/ 157678 h 527661"/>
              <a:gd name="connsiteX21" fmla="*/ 331782 w 606022"/>
              <a:gd name="connsiteY21" fmla="*/ 130920 h 527661"/>
              <a:gd name="connsiteX22" fmla="*/ 503213 w 606022"/>
              <a:gd name="connsiteY22" fmla="*/ 73423 h 527661"/>
              <a:gd name="connsiteX23" fmla="*/ 529572 w 606022"/>
              <a:gd name="connsiteY23" fmla="*/ 99703 h 527661"/>
              <a:gd name="connsiteX24" fmla="*/ 503213 w 606022"/>
              <a:gd name="connsiteY24" fmla="*/ 125983 h 527661"/>
              <a:gd name="connsiteX25" fmla="*/ 476854 w 606022"/>
              <a:gd name="connsiteY25" fmla="*/ 99703 h 527661"/>
              <a:gd name="connsiteX26" fmla="*/ 503213 w 606022"/>
              <a:gd name="connsiteY26" fmla="*/ 73423 h 527661"/>
              <a:gd name="connsiteX27" fmla="*/ 287128 w 606022"/>
              <a:gd name="connsiteY27" fmla="*/ 52570 h 527661"/>
              <a:gd name="connsiteX28" fmla="*/ 282160 w 606022"/>
              <a:gd name="connsiteY28" fmla="*/ 57530 h 527661"/>
              <a:gd name="connsiteX29" fmla="*/ 282160 w 606022"/>
              <a:gd name="connsiteY29" fmla="*/ 221192 h 527661"/>
              <a:gd name="connsiteX30" fmla="*/ 287128 w 606022"/>
              <a:gd name="connsiteY30" fmla="*/ 226152 h 527661"/>
              <a:gd name="connsiteX31" fmla="*/ 547409 w 606022"/>
              <a:gd name="connsiteY31" fmla="*/ 226152 h 527661"/>
              <a:gd name="connsiteX32" fmla="*/ 551383 w 606022"/>
              <a:gd name="connsiteY32" fmla="*/ 221192 h 527661"/>
              <a:gd name="connsiteX33" fmla="*/ 551383 w 606022"/>
              <a:gd name="connsiteY33" fmla="*/ 57530 h 527661"/>
              <a:gd name="connsiteX34" fmla="*/ 547409 w 606022"/>
              <a:gd name="connsiteY34" fmla="*/ 52570 h 527661"/>
              <a:gd name="connsiteX35" fmla="*/ 287128 w 606022"/>
              <a:gd name="connsiteY35" fmla="*/ 0 h 527661"/>
              <a:gd name="connsiteX36" fmla="*/ 547409 w 606022"/>
              <a:gd name="connsiteY36" fmla="*/ 0 h 527661"/>
              <a:gd name="connsiteX37" fmla="*/ 606022 w 606022"/>
              <a:gd name="connsiteY37" fmla="*/ 57530 h 527661"/>
              <a:gd name="connsiteX38" fmla="*/ 606022 w 606022"/>
              <a:gd name="connsiteY38" fmla="*/ 221192 h 527661"/>
              <a:gd name="connsiteX39" fmla="*/ 547409 w 606022"/>
              <a:gd name="connsiteY39" fmla="*/ 278722 h 527661"/>
              <a:gd name="connsiteX40" fmla="*/ 287128 w 606022"/>
              <a:gd name="connsiteY40" fmla="*/ 278722 h 527661"/>
              <a:gd name="connsiteX41" fmla="*/ 229508 w 606022"/>
              <a:gd name="connsiteY41" fmla="*/ 221192 h 527661"/>
              <a:gd name="connsiteX42" fmla="*/ 229508 w 606022"/>
              <a:gd name="connsiteY42" fmla="*/ 57530 h 527661"/>
              <a:gd name="connsiteX43" fmla="*/ 287128 w 606022"/>
              <a:gd name="connsiteY43" fmla="*/ 0 h 527661"/>
              <a:gd name="connsiteX44" fmla="*/ 106313 w 606022"/>
              <a:gd name="connsiteY44" fmla="*/ 0 h 527661"/>
              <a:gd name="connsiteX45" fmla="*/ 175835 w 606022"/>
              <a:gd name="connsiteY45" fmla="*/ 68964 h 527661"/>
              <a:gd name="connsiteX46" fmla="*/ 106313 w 606022"/>
              <a:gd name="connsiteY46" fmla="*/ 137928 h 527661"/>
              <a:gd name="connsiteX47" fmla="*/ 36791 w 606022"/>
              <a:gd name="connsiteY47" fmla="*/ 68964 h 527661"/>
              <a:gd name="connsiteX48" fmla="*/ 106313 w 606022"/>
              <a:gd name="connsiteY48" fmla="*/ 0 h 527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06022" h="527661">
                <a:moveTo>
                  <a:pt x="24839" y="154651"/>
                </a:moveTo>
                <a:cubicBezTo>
                  <a:pt x="35769" y="154651"/>
                  <a:pt x="187786" y="154651"/>
                  <a:pt x="187786" y="154651"/>
                </a:cubicBezTo>
                <a:cubicBezTo>
                  <a:pt x="201696" y="154651"/>
                  <a:pt x="212625" y="166556"/>
                  <a:pt x="212625" y="179452"/>
                </a:cubicBezTo>
                <a:lnTo>
                  <a:pt x="212625" y="336196"/>
                </a:lnTo>
                <a:cubicBezTo>
                  <a:pt x="211631" y="350084"/>
                  <a:pt x="200702" y="360997"/>
                  <a:pt x="186792" y="360997"/>
                </a:cubicBezTo>
                <a:cubicBezTo>
                  <a:pt x="178843" y="360997"/>
                  <a:pt x="171888" y="357029"/>
                  <a:pt x="167914" y="351076"/>
                </a:cubicBezTo>
                <a:lnTo>
                  <a:pt x="157978" y="503852"/>
                </a:lnTo>
                <a:cubicBezTo>
                  <a:pt x="156985" y="517741"/>
                  <a:pt x="146055" y="527661"/>
                  <a:pt x="132145" y="527661"/>
                </a:cubicBezTo>
                <a:lnTo>
                  <a:pt x="80480" y="527661"/>
                </a:lnTo>
                <a:cubicBezTo>
                  <a:pt x="66570" y="527661"/>
                  <a:pt x="55640" y="517741"/>
                  <a:pt x="54647" y="503852"/>
                </a:cubicBezTo>
                <a:lnTo>
                  <a:pt x="44711" y="352069"/>
                </a:lnTo>
                <a:cubicBezTo>
                  <a:pt x="40737" y="357029"/>
                  <a:pt x="33782" y="360997"/>
                  <a:pt x="25833" y="360997"/>
                </a:cubicBezTo>
                <a:cubicBezTo>
                  <a:pt x="11923" y="360997"/>
                  <a:pt x="994" y="350084"/>
                  <a:pt x="994" y="336196"/>
                </a:cubicBezTo>
                <a:lnTo>
                  <a:pt x="0" y="179452"/>
                </a:lnTo>
                <a:cubicBezTo>
                  <a:pt x="0" y="165564"/>
                  <a:pt x="10929" y="154651"/>
                  <a:pt x="24839" y="154651"/>
                </a:cubicBezTo>
                <a:close/>
                <a:moveTo>
                  <a:pt x="331782" y="130920"/>
                </a:moveTo>
                <a:lnTo>
                  <a:pt x="444021" y="130920"/>
                </a:lnTo>
                <a:cubicBezTo>
                  <a:pt x="458920" y="130920"/>
                  <a:pt x="469846" y="142812"/>
                  <a:pt x="469846" y="157678"/>
                </a:cubicBezTo>
                <a:cubicBezTo>
                  <a:pt x="469846" y="172543"/>
                  <a:pt x="458920" y="184435"/>
                  <a:pt x="444021" y="184435"/>
                </a:cubicBezTo>
                <a:lnTo>
                  <a:pt x="331782" y="184435"/>
                </a:lnTo>
                <a:cubicBezTo>
                  <a:pt x="317876" y="184435"/>
                  <a:pt x="305957" y="172543"/>
                  <a:pt x="305957" y="157678"/>
                </a:cubicBezTo>
                <a:cubicBezTo>
                  <a:pt x="305957" y="142812"/>
                  <a:pt x="317876" y="130920"/>
                  <a:pt x="331782" y="130920"/>
                </a:cubicBezTo>
                <a:close/>
                <a:moveTo>
                  <a:pt x="503213" y="73423"/>
                </a:moveTo>
                <a:cubicBezTo>
                  <a:pt x="517771" y="73423"/>
                  <a:pt x="529572" y="85189"/>
                  <a:pt x="529572" y="99703"/>
                </a:cubicBezTo>
                <a:cubicBezTo>
                  <a:pt x="529572" y="114217"/>
                  <a:pt x="517771" y="125983"/>
                  <a:pt x="503213" y="125983"/>
                </a:cubicBezTo>
                <a:cubicBezTo>
                  <a:pt x="488655" y="125983"/>
                  <a:pt x="476854" y="114217"/>
                  <a:pt x="476854" y="99703"/>
                </a:cubicBezTo>
                <a:cubicBezTo>
                  <a:pt x="476854" y="85189"/>
                  <a:pt x="488655" y="73423"/>
                  <a:pt x="503213" y="73423"/>
                </a:cubicBezTo>
                <a:close/>
                <a:moveTo>
                  <a:pt x="287128" y="52570"/>
                </a:moveTo>
                <a:cubicBezTo>
                  <a:pt x="285141" y="52570"/>
                  <a:pt x="282160" y="54554"/>
                  <a:pt x="282160" y="57530"/>
                </a:cubicBezTo>
                <a:lnTo>
                  <a:pt x="282160" y="221192"/>
                </a:lnTo>
                <a:cubicBezTo>
                  <a:pt x="282160" y="224168"/>
                  <a:pt x="285141" y="226152"/>
                  <a:pt x="287128" y="226152"/>
                </a:cubicBezTo>
                <a:lnTo>
                  <a:pt x="547409" y="226152"/>
                </a:lnTo>
                <a:cubicBezTo>
                  <a:pt x="550389" y="226152"/>
                  <a:pt x="551383" y="224168"/>
                  <a:pt x="551383" y="221192"/>
                </a:cubicBezTo>
                <a:lnTo>
                  <a:pt x="551383" y="57530"/>
                </a:lnTo>
                <a:cubicBezTo>
                  <a:pt x="551383" y="54554"/>
                  <a:pt x="550389" y="52570"/>
                  <a:pt x="547409" y="52570"/>
                </a:cubicBezTo>
                <a:close/>
                <a:moveTo>
                  <a:pt x="287128" y="0"/>
                </a:moveTo>
                <a:lnTo>
                  <a:pt x="547409" y="0"/>
                </a:lnTo>
                <a:cubicBezTo>
                  <a:pt x="579199" y="0"/>
                  <a:pt x="606022" y="25789"/>
                  <a:pt x="606022" y="57530"/>
                </a:cubicBezTo>
                <a:lnTo>
                  <a:pt x="606022" y="221192"/>
                </a:lnTo>
                <a:cubicBezTo>
                  <a:pt x="606022" y="252933"/>
                  <a:pt x="579199" y="278722"/>
                  <a:pt x="547409" y="278722"/>
                </a:cubicBezTo>
                <a:lnTo>
                  <a:pt x="287128" y="278722"/>
                </a:lnTo>
                <a:cubicBezTo>
                  <a:pt x="255337" y="278722"/>
                  <a:pt x="229508" y="252933"/>
                  <a:pt x="229508" y="221192"/>
                </a:cubicBezTo>
                <a:lnTo>
                  <a:pt x="229508" y="57530"/>
                </a:lnTo>
                <a:cubicBezTo>
                  <a:pt x="229508" y="25789"/>
                  <a:pt x="255337" y="0"/>
                  <a:pt x="287128" y="0"/>
                </a:cubicBezTo>
                <a:close/>
                <a:moveTo>
                  <a:pt x="106313" y="0"/>
                </a:moveTo>
                <a:cubicBezTo>
                  <a:pt x="144709" y="0"/>
                  <a:pt x="175835" y="30876"/>
                  <a:pt x="175835" y="68964"/>
                </a:cubicBezTo>
                <a:cubicBezTo>
                  <a:pt x="175835" y="107052"/>
                  <a:pt x="144709" y="137928"/>
                  <a:pt x="106313" y="137928"/>
                </a:cubicBezTo>
                <a:cubicBezTo>
                  <a:pt x="67917" y="137928"/>
                  <a:pt x="36791" y="107052"/>
                  <a:pt x="36791" y="68964"/>
                </a:cubicBezTo>
                <a:cubicBezTo>
                  <a:pt x="36791" y="30876"/>
                  <a:pt x="67917" y="0"/>
                  <a:pt x="106313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îṥ1íḑé"/>
          <p:cNvSpPr/>
          <p:nvPr/>
        </p:nvSpPr>
        <p:spPr bwMode="auto">
          <a:xfrm>
            <a:off x="3663852" y="3331651"/>
            <a:ext cx="2416908" cy="1565030"/>
          </a:xfrm>
          <a:prstGeom prst="roundRect">
            <a:avLst>
              <a:gd name="adj" fmla="val 5526"/>
            </a:avLst>
          </a:prstGeom>
          <a:noFill/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  <a:alpha val="25000"/>
                  </a:schemeClr>
                </a:gs>
              </a:gsLst>
              <a:lin ang="5400000" scaled="1"/>
            </a:gradFill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 </a:t>
            </a:r>
            <a:endParaRPr lang="en-US" altLang="zh-CN" sz="1100" dirty="0">
              <a:cs typeface="+mn-ea"/>
              <a:sym typeface="+mn-lt"/>
            </a:endParaRPr>
          </a:p>
        </p:txBody>
      </p:sp>
      <p:sp>
        <p:nvSpPr>
          <p:cNvPr id="13" name="îṩḷídé"/>
          <p:cNvSpPr txBox="1"/>
          <p:nvPr/>
        </p:nvSpPr>
        <p:spPr bwMode="auto">
          <a:xfrm>
            <a:off x="3663852" y="4896681"/>
            <a:ext cx="2416908" cy="660823"/>
          </a:xfrm>
          <a:prstGeom prst="roundRect">
            <a:avLst>
              <a:gd name="adj" fmla="val 9608"/>
            </a:avLst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algn="ctr" defTabSz="913765">
              <a:defRPr sz="2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 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14" name="îš1ïḋê"/>
          <p:cNvSpPr/>
          <p:nvPr/>
        </p:nvSpPr>
        <p:spPr>
          <a:xfrm>
            <a:off x="4611143" y="2651711"/>
            <a:ext cx="522325" cy="526562"/>
          </a:xfrm>
          <a:custGeom>
            <a:avLst/>
            <a:gdLst>
              <a:gd name="connsiteX0" fmla="*/ 24905 w 565449"/>
              <a:gd name="connsiteY0" fmla="*/ 197064 h 570035"/>
              <a:gd name="connsiteX1" fmla="*/ 187249 w 565449"/>
              <a:gd name="connsiteY1" fmla="*/ 197064 h 570035"/>
              <a:gd name="connsiteX2" fmla="*/ 212154 w 565449"/>
              <a:gd name="connsiteY2" fmla="*/ 222850 h 570035"/>
              <a:gd name="connsiteX3" fmla="*/ 212154 w 565449"/>
              <a:gd name="connsiteY3" fmla="*/ 378484 h 570035"/>
              <a:gd name="connsiteX4" fmla="*/ 187249 w 565449"/>
              <a:gd name="connsiteY4" fmla="*/ 403349 h 570035"/>
              <a:gd name="connsiteX5" fmla="*/ 167879 w 565449"/>
              <a:gd name="connsiteY5" fmla="*/ 394140 h 570035"/>
              <a:gd name="connsiteX6" fmla="*/ 157732 w 565449"/>
              <a:gd name="connsiteY6" fmla="*/ 546091 h 570035"/>
              <a:gd name="connsiteX7" fmla="*/ 131905 w 565449"/>
              <a:gd name="connsiteY7" fmla="*/ 570035 h 570035"/>
              <a:gd name="connsiteX8" fmla="*/ 80250 w 565449"/>
              <a:gd name="connsiteY8" fmla="*/ 570035 h 570035"/>
              <a:gd name="connsiteX9" fmla="*/ 54422 w 565449"/>
              <a:gd name="connsiteY9" fmla="*/ 546091 h 570035"/>
              <a:gd name="connsiteX10" fmla="*/ 45198 w 565449"/>
              <a:gd name="connsiteY10" fmla="*/ 394140 h 570035"/>
              <a:gd name="connsiteX11" fmla="*/ 25827 w 565449"/>
              <a:gd name="connsiteY11" fmla="*/ 403349 h 570035"/>
              <a:gd name="connsiteX12" fmla="*/ 0 w 565449"/>
              <a:gd name="connsiteY12" fmla="*/ 378484 h 570035"/>
              <a:gd name="connsiteX13" fmla="*/ 0 w 565449"/>
              <a:gd name="connsiteY13" fmla="*/ 222850 h 570035"/>
              <a:gd name="connsiteX14" fmla="*/ 24905 w 565449"/>
              <a:gd name="connsiteY14" fmla="*/ 197064 h 570035"/>
              <a:gd name="connsiteX15" fmla="*/ 445512 w 565449"/>
              <a:gd name="connsiteY15" fmla="*/ 95801 h 570035"/>
              <a:gd name="connsiteX16" fmla="*/ 428905 w 565449"/>
              <a:gd name="connsiteY16" fmla="*/ 112382 h 570035"/>
              <a:gd name="connsiteX17" fmla="*/ 445512 w 565449"/>
              <a:gd name="connsiteY17" fmla="*/ 128041 h 570035"/>
              <a:gd name="connsiteX18" fmla="*/ 461196 w 565449"/>
              <a:gd name="connsiteY18" fmla="*/ 112382 h 570035"/>
              <a:gd name="connsiteX19" fmla="*/ 445512 w 565449"/>
              <a:gd name="connsiteY19" fmla="*/ 95801 h 570035"/>
              <a:gd name="connsiteX20" fmla="*/ 393846 w 565449"/>
              <a:gd name="connsiteY20" fmla="*/ 95801 h 570035"/>
              <a:gd name="connsiteX21" fmla="*/ 377240 w 565449"/>
              <a:gd name="connsiteY21" fmla="*/ 112382 h 570035"/>
              <a:gd name="connsiteX22" fmla="*/ 393846 w 565449"/>
              <a:gd name="connsiteY22" fmla="*/ 128041 h 570035"/>
              <a:gd name="connsiteX23" fmla="*/ 409530 w 565449"/>
              <a:gd name="connsiteY23" fmla="*/ 112382 h 570035"/>
              <a:gd name="connsiteX24" fmla="*/ 393846 w 565449"/>
              <a:gd name="connsiteY24" fmla="*/ 95801 h 570035"/>
              <a:gd name="connsiteX25" fmla="*/ 342181 w 565449"/>
              <a:gd name="connsiteY25" fmla="*/ 95801 h 570035"/>
              <a:gd name="connsiteX26" fmla="*/ 326497 w 565449"/>
              <a:gd name="connsiteY26" fmla="*/ 112382 h 570035"/>
              <a:gd name="connsiteX27" fmla="*/ 342181 w 565449"/>
              <a:gd name="connsiteY27" fmla="*/ 128041 h 570035"/>
              <a:gd name="connsiteX28" fmla="*/ 358788 w 565449"/>
              <a:gd name="connsiteY28" fmla="*/ 112382 h 570035"/>
              <a:gd name="connsiteX29" fmla="*/ 342181 w 565449"/>
              <a:gd name="connsiteY29" fmla="*/ 95801 h 570035"/>
              <a:gd name="connsiteX30" fmla="*/ 106004 w 565449"/>
              <a:gd name="connsiteY30" fmla="*/ 42312 h 570035"/>
              <a:gd name="connsiteX31" fmla="*/ 175169 w 565449"/>
              <a:gd name="connsiteY31" fmla="*/ 111403 h 570035"/>
              <a:gd name="connsiteX32" fmla="*/ 106004 w 565449"/>
              <a:gd name="connsiteY32" fmla="*/ 180494 h 570035"/>
              <a:gd name="connsiteX33" fmla="*/ 36839 w 565449"/>
              <a:gd name="connsiteY33" fmla="*/ 111403 h 570035"/>
              <a:gd name="connsiteX34" fmla="*/ 106004 w 565449"/>
              <a:gd name="connsiteY34" fmla="*/ 42312 h 570035"/>
              <a:gd name="connsiteX35" fmla="*/ 400304 w 565449"/>
              <a:gd name="connsiteY35" fmla="*/ 0 h 570035"/>
              <a:gd name="connsiteX36" fmla="*/ 565449 w 565449"/>
              <a:gd name="connsiteY36" fmla="*/ 112382 h 570035"/>
              <a:gd name="connsiteX37" fmla="*/ 400304 w 565449"/>
              <a:gd name="connsiteY37" fmla="*/ 223842 h 570035"/>
              <a:gd name="connsiteX38" fmla="*/ 264683 w 565449"/>
              <a:gd name="connsiteY38" fmla="*/ 176863 h 570035"/>
              <a:gd name="connsiteX39" fmla="*/ 257302 w 565449"/>
              <a:gd name="connsiteY39" fmla="*/ 173178 h 570035"/>
              <a:gd name="connsiteX40" fmla="*/ 213940 w 565449"/>
              <a:gd name="connsiteY40" fmla="*/ 164888 h 570035"/>
              <a:gd name="connsiteX41" fmla="*/ 203791 w 565449"/>
              <a:gd name="connsiteY41" fmla="*/ 155676 h 570035"/>
              <a:gd name="connsiteX42" fmla="*/ 206559 w 565449"/>
              <a:gd name="connsiteY42" fmla="*/ 141859 h 570035"/>
              <a:gd name="connsiteX43" fmla="*/ 231469 w 565449"/>
              <a:gd name="connsiteY43" fmla="*/ 114224 h 570035"/>
              <a:gd name="connsiteX44" fmla="*/ 235160 w 565449"/>
              <a:gd name="connsiteY44" fmla="*/ 105933 h 570035"/>
              <a:gd name="connsiteX45" fmla="*/ 400304 w 565449"/>
              <a:gd name="connsiteY45" fmla="*/ 0 h 5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65449" h="570035">
                <a:moveTo>
                  <a:pt x="24905" y="197064"/>
                </a:moveTo>
                <a:cubicBezTo>
                  <a:pt x="35974" y="197064"/>
                  <a:pt x="187249" y="197064"/>
                  <a:pt x="187249" y="197064"/>
                </a:cubicBezTo>
                <a:cubicBezTo>
                  <a:pt x="201085" y="197064"/>
                  <a:pt x="212154" y="209036"/>
                  <a:pt x="212154" y="222850"/>
                </a:cubicBezTo>
                <a:lnTo>
                  <a:pt x="212154" y="378484"/>
                </a:lnTo>
                <a:cubicBezTo>
                  <a:pt x="212154" y="392298"/>
                  <a:pt x="200163" y="403349"/>
                  <a:pt x="187249" y="403349"/>
                </a:cubicBezTo>
                <a:cubicBezTo>
                  <a:pt x="178948" y="403349"/>
                  <a:pt x="172491" y="399666"/>
                  <a:pt x="167879" y="394140"/>
                </a:cubicBezTo>
                <a:lnTo>
                  <a:pt x="157732" y="546091"/>
                </a:lnTo>
                <a:cubicBezTo>
                  <a:pt x="156810" y="559905"/>
                  <a:pt x="145741" y="570035"/>
                  <a:pt x="131905" y="570035"/>
                </a:cubicBezTo>
                <a:lnTo>
                  <a:pt x="80250" y="570035"/>
                </a:lnTo>
                <a:cubicBezTo>
                  <a:pt x="66414" y="570035"/>
                  <a:pt x="55345" y="559905"/>
                  <a:pt x="54422" y="546091"/>
                </a:cubicBezTo>
                <a:lnTo>
                  <a:pt x="45198" y="394140"/>
                </a:lnTo>
                <a:cubicBezTo>
                  <a:pt x="40586" y="399666"/>
                  <a:pt x="33206" y="403349"/>
                  <a:pt x="25827" y="403349"/>
                </a:cubicBezTo>
                <a:cubicBezTo>
                  <a:pt x="11991" y="403349"/>
                  <a:pt x="922" y="392298"/>
                  <a:pt x="0" y="378484"/>
                </a:cubicBezTo>
                <a:lnTo>
                  <a:pt x="0" y="222850"/>
                </a:lnTo>
                <a:cubicBezTo>
                  <a:pt x="0" y="209036"/>
                  <a:pt x="11069" y="197064"/>
                  <a:pt x="24905" y="197064"/>
                </a:cubicBezTo>
                <a:close/>
                <a:moveTo>
                  <a:pt x="445512" y="95801"/>
                </a:moveTo>
                <a:cubicBezTo>
                  <a:pt x="436286" y="95801"/>
                  <a:pt x="428905" y="103170"/>
                  <a:pt x="428905" y="112382"/>
                </a:cubicBezTo>
                <a:cubicBezTo>
                  <a:pt x="428905" y="120672"/>
                  <a:pt x="436286" y="128041"/>
                  <a:pt x="445512" y="128041"/>
                </a:cubicBezTo>
                <a:cubicBezTo>
                  <a:pt x="453815" y="128041"/>
                  <a:pt x="461196" y="120672"/>
                  <a:pt x="461196" y="112382"/>
                </a:cubicBezTo>
                <a:cubicBezTo>
                  <a:pt x="461196" y="103170"/>
                  <a:pt x="453815" y="95801"/>
                  <a:pt x="445512" y="95801"/>
                </a:cubicBezTo>
                <a:close/>
                <a:moveTo>
                  <a:pt x="393846" y="95801"/>
                </a:moveTo>
                <a:cubicBezTo>
                  <a:pt x="384620" y="95801"/>
                  <a:pt x="377240" y="103170"/>
                  <a:pt x="377240" y="112382"/>
                </a:cubicBezTo>
                <a:cubicBezTo>
                  <a:pt x="377240" y="120672"/>
                  <a:pt x="384620" y="128041"/>
                  <a:pt x="393846" y="128041"/>
                </a:cubicBezTo>
                <a:cubicBezTo>
                  <a:pt x="403072" y="128041"/>
                  <a:pt x="409530" y="120672"/>
                  <a:pt x="409530" y="112382"/>
                </a:cubicBezTo>
                <a:cubicBezTo>
                  <a:pt x="409530" y="103170"/>
                  <a:pt x="403072" y="95801"/>
                  <a:pt x="393846" y="95801"/>
                </a:cubicBezTo>
                <a:close/>
                <a:moveTo>
                  <a:pt x="342181" y="95801"/>
                </a:moveTo>
                <a:cubicBezTo>
                  <a:pt x="332955" y="95801"/>
                  <a:pt x="326497" y="103170"/>
                  <a:pt x="326497" y="112382"/>
                </a:cubicBezTo>
                <a:cubicBezTo>
                  <a:pt x="326497" y="120672"/>
                  <a:pt x="332955" y="128041"/>
                  <a:pt x="342181" y="128041"/>
                </a:cubicBezTo>
                <a:cubicBezTo>
                  <a:pt x="351407" y="128041"/>
                  <a:pt x="357865" y="120672"/>
                  <a:pt x="358788" y="112382"/>
                </a:cubicBezTo>
                <a:cubicBezTo>
                  <a:pt x="358788" y="103170"/>
                  <a:pt x="351407" y="95801"/>
                  <a:pt x="342181" y="95801"/>
                </a:cubicBezTo>
                <a:close/>
                <a:moveTo>
                  <a:pt x="106004" y="42312"/>
                </a:moveTo>
                <a:cubicBezTo>
                  <a:pt x="144203" y="42312"/>
                  <a:pt x="175169" y="73245"/>
                  <a:pt x="175169" y="111403"/>
                </a:cubicBezTo>
                <a:cubicBezTo>
                  <a:pt x="175169" y="149561"/>
                  <a:pt x="144203" y="180494"/>
                  <a:pt x="106004" y="180494"/>
                </a:cubicBezTo>
                <a:cubicBezTo>
                  <a:pt x="67805" y="180494"/>
                  <a:pt x="36839" y="149561"/>
                  <a:pt x="36839" y="111403"/>
                </a:cubicBezTo>
                <a:cubicBezTo>
                  <a:pt x="36839" y="73245"/>
                  <a:pt x="67805" y="42312"/>
                  <a:pt x="106004" y="42312"/>
                </a:cubicBezTo>
                <a:close/>
                <a:moveTo>
                  <a:pt x="400304" y="0"/>
                </a:moveTo>
                <a:cubicBezTo>
                  <a:pt x="491642" y="0"/>
                  <a:pt x="565449" y="50664"/>
                  <a:pt x="565449" y="112382"/>
                </a:cubicBezTo>
                <a:cubicBezTo>
                  <a:pt x="565449" y="174099"/>
                  <a:pt x="491642" y="223842"/>
                  <a:pt x="400304" y="223842"/>
                </a:cubicBezTo>
                <a:cubicBezTo>
                  <a:pt x="344026" y="223842"/>
                  <a:pt x="295128" y="205419"/>
                  <a:pt x="264683" y="176863"/>
                </a:cubicBezTo>
                <a:cubicBezTo>
                  <a:pt x="262838" y="175021"/>
                  <a:pt x="260070" y="173178"/>
                  <a:pt x="257302" y="173178"/>
                </a:cubicBezTo>
                <a:lnTo>
                  <a:pt x="213940" y="164888"/>
                </a:lnTo>
                <a:cubicBezTo>
                  <a:pt x="209327" y="163967"/>
                  <a:pt x="205637" y="160282"/>
                  <a:pt x="203791" y="155676"/>
                </a:cubicBezTo>
                <a:cubicBezTo>
                  <a:pt x="201946" y="151070"/>
                  <a:pt x="202869" y="145543"/>
                  <a:pt x="206559" y="141859"/>
                </a:cubicBezTo>
                <a:lnTo>
                  <a:pt x="231469" y="114224"/>
                </a:lnTo>
                <a:cubicBezTo>
                  <a:pt x="233315" y="111460"/>
                  <a:pt x="234237" y="108697"/>
                  <a:pt x="235160" y="105933"/>
                </a:cubicBezTo>
                <a:cubicBezTo>
                  <a:pt x="239773" y="46979"/>
                  <a:pt x="311735" y="0"/>
                  <a:pt x="400304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5" name="iṡḻïḓè"/>
          <p:cNvSpPr/>
          <p:nvPr/>
        </p:nvSpPr>
        <p:spPr bwMode="auto">
          <a:xfrm>
            <a:off x="9291580" y="3331651"/>
            <a:ext cx="2416908" cy="1565030"/>
          </a:xfrm>
          <a:prstGeom prst="roundRect">
            <a:avLst>
              <a:gd name="adj" fmla="val 5526"/>
            </a:avLst>
          </a:prstGeom>
          <a:noFill/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  <a:alpha val="25000"/>
                  </a:schemeClr>
                </a:gs>
              </a:gsLst>
              <a:lin ang="5400000" scaled="1"/>
            </a:gradFill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100" dirty="0">
                <a:cs typeface="+mn-ea"/>
                <a:sym typeface="+mn-lt"/>
              </a:rPr>
              <a:t> </a:t>
            </a:r>
            <a:endParaRPr lang="en-US" altLang="zh-CN" sz="1100" dirty="0">
              <a:cs typeface="+mn-ea"/>
              <a:sym typeface="+mn-lt"/>
            </a:endParaRPr>
          </a:p>
        </p:txBody>
      </p:sp>
      <p:sp>
        <p:nvSpPr>
          <p:cNvPr id="16" name="îsḷíḋè"/>
          <p:cNvSpPr txBox="1"/>
          <p:nvPr/>
        </p:nvSpPr>
        <p:spPr bwMode="auto">
          <a:xfrm>
            <a:off x="9291580" y="4896681"/>
            <a:ext cx="2416908" cy="660823"/>
          </a:xfrm>
          <a:prstGeom prst="roundRect">
            <a:avLst>
              <a:gd name="adj" fmla="val 9608"/>
            </a:avLst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algn="ctr" defTabSz="913765">
              <a:defRPr sz="200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 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17" name="íṡḷiḋe"/>
          <p:cNvSpPr/>
          <p:nvPr/>
        </p:nvSpPr>
        <p:spPr>
          <a:xfrm>
            <a:off x="10238872" y="2651711"/>
            <a:ext cx="522325" cy="526562"/>
          </a:xfrm>
          <a:custGeom>
            <a:avLst/>
            <a:gdLst>
              <a:gd name="connsiteX0" fmla="*/ 24905 w 565449"/>
              <a:gd name="connsiteY0" fmla="*/ 197064 h 570035"/>
              <a:gd name="connsiteX1" fmla="*/ 187249 w 565449"/>
              <a:gd name="connsiteY1" fmla="*/ 197064 h 570035"/>
              <a:gd name="connsiteX2" fmla="*/ 212154 w 565449"/>
              <a:gd name="connsiteY2" fmla="*/ 222850 h 570035"/>
              <a:gd name="connsiteX3" fmla="*/ 212154 w 565449"/>
              <a:gd name="connsiteY3" fmla="*/ 378484 h 570035"/>
              <a:gd name="connsiteX4" fmla="*/ 187249 w 565449"/>
              <a:gd name="connsiteY4" fmla="*/ 403349 h 570035"/>
              <a:gd name="connsiteX5" fmla="*/ 167879 w 565449"/>
              <a:gd name="connsiteY5" fmla="*/ 394140 h 570035"/>
              <a:gd name="connsiteX6" fmla="*/ 157732 w 565449"/>
              <a:gd name="connsiteY6" fmla="*/ 546091 h 570035"/>
              <a:gd name="connsiteX7" fmla="*/ 131905 w 565449"/>
              <a:gd name="connsiteY7" fmla="*/ 570035 h 570035"/>
              <a:gd name="connsiteX8" fmla="*/ 80250 w 565449"/>
              <a:gd name="connsiteY8" fmla="*/ 570035 h 570035"/>
              <a:gd name="connsiteX9" fmla="*/ 54422 w 565449"/>
              <a:gd name="connsiteY9" fmla="*/ 546091 h 570035"/>
              <a:gd name="connsiteX10" fmla="*/ 45198 w 565449"/>
              <a:gd name="connsiteY10" fmla="*/ 394140 h 570035"/>
              <a:gd name="connsiteX11" fmla="*/ 25827 w 565449"/>
              <a:gd name="connsiteY11" fmla="*/ 403349 h 570035"/>
              <a:gd name="connsiteX12" fmla="*/ 0 w 565449"/>
              <a:gd name="connsiteY12" fmla="*/ 378484 h 570035"/>
              <a:gd name="connsiteX13" fmla="*/ 0 w 565449"/>
              <a:gd name="connsiteY13" fmla="*/ 222850 h 570035"/>
              <a:gd name="connsiteX14" fmla="*/ 24905 w 565449"/>
              <a:gd name="connsiteY14" fmla="*/ 197064 h 570035"/>
              <a:gd name="connsiteX15" fmla="*/ 445512 w 565449"/>
              <a:gd name="connsiteY15" fmla="*/ 95801 h 570035"/>
              <a:gd name="connsiteX16" fmla="*/ 428905 w 565449"/>
              <a:gd name="connsiteY16" fmla="*/ 112382 h 570035"/>
              <a:gd name="connsiteX17" fmla="*/ 445512 w 565449"/>
              <a:gd name="connsiteY17" fmla="*/ 128041 h 570035"/>
              <a:gd name="connsiteX18" fmla="*/ 461196 w 565449"/>
              <a:gd name="connsiteY18" fmla="*/ 112382 h 570035"/>
              <a:gd name="connsiteX19" fmla="*/ 445512 w 565449"/>
              <a:gd name="connsiteY19" fmla="*/ 95801 h 570035"/>
              <a:gd name="connsiteX20" fmla="*/ 393846 w 565449"/>
              <a:gd name="connsiteY20" fmla="*/ 95801 h 570035"/>
              <a:gd name="connsiteX21" fmla="*/ 377240 w 565449"/>
              <a:gd name="connsiteY21" fmla="*/ 112382 h 570035"/>
              <a:gd name="connsiteX22" fmla="*/ 393846 w 565449"/>
              <a:gd name="connsiteY22" fmla="*/ 128041 h 570035"/>
              <a:gd name="connsiteX23" fmla="*/ 409530 w 565449"/>
              <a:gd name="connsiteY23" fmla="*/ 112382 h 570035"/>
              <a:gd name="connsiteX24" fmla="*/ 393846 w 565449"/>
              <a:gd name="connsiteY24" fmla="*/ 95801 h 570035"/>
              <a:gd name="connsiteX25" fmla="*/ 342181 w 565449"/>
              <a:gd name="connsiteY25" fmla="*/ 95801 h 570035"/>
              <a:gd name="connsiteX26" fmla="*/ 326497 w 565449"/>
              <a:gd name="connsiteY26" fmla="*/ 112382 h 570035"/>
              <a:gd name="connsiteX27" fmla="*/ 342181 w 565449"/>
              <a:gd name="connsiteY27" fmla="*/ 128041 h 570035"/>
              <a:gd name="connsiteX28" fmla="*/ 358788 w 565449"/>
              <a:gd name="connsiteY28" fmla="*/ 112382 h 570035"/>
              <a:gd name="connsiteX29" fmla="*/ 342181 w 565449"/>
              <a:gd name="connsiteY29" fmla="*/ 95801 h 570035"/>
              <a:gd name="connsiteX30" fmla="*/ 106004 w 565449"/>
              <a:gd name="connsiteY30" fmla="*/ 42312 h 570035"/>
              <a:gd name="connsiteX31" fmla="*/ 175169 w 565449"/>
              <a:gd name="connsiteY31" fmla="*/ 111403 h 570035"/>
              <a:gd name="connsiteX32" fmla="*/ 106004 w 565449"/>
              <a:gd name="connsiteY32" fmla="*/ 180494 h 570035"/>
              <a:gd name="connsiteX33" fmla="*/ 36839 w 565449"/>
              <a:gd name="connsiteY33" fmla="*/ 111403 h 570035"/>
              <a:gd name="connsiteX34" fmla="*/ 106004 w 565449"/>
              <a:gd name="connsiteY34" fmla="*/ 42312 h 570035"/>
              <a:gd name="connsiteX35" fmla="*/ 400304 w 565449"/>
              <a:gd name="connsiteY35" fmla="*/ 0 h 570035"/>
              <a:gd name="connsiteX36" fmla="*/ 565449 w 565449"/>
              <a:gd name="connsiteY36" fmla="*/ 112382 h 570035"/>
              <a:gd name="connsiteX37" fmla="*/ 400304 w 565449"/>
              <a:gd name="connsiteY37" fmla="*/ 223842 h 570035"/>
              <a:gd name="connsiteX38" fmla="*/ 264683 w 565449"/>
              <a:gd name="connsiteY38" fmla="*/ 176863 h 570035"/>
              <a:gd name="connsiteX39" fmla="*/ 257302 w 565449"/>
              <a:gd name="connsiteY39" fmla="*/ 173178 h 570035"/>
              <a:gd name="connsiteX40" fmla="*/ 213940 w 565449"/>
              <a:gd name="connsiteY40" fmla="*/ 164888 h 570035"/>
              <a:gd name="connsiteX41" fmla="*/ 203791 w 565449"/>
              <a:gd name="connsiteY41" fmla="*/ 155676 h 570035"/>
              <a:gd name="connsiteX42" fmla="*/ 206559 w 565449"/>
              <a:gd name="connsiteY42" fmla="*/ 141859 h 570035"/>
              <a:gd name="connsiteX43" fmla="*/ 231469 w 565449"/>
              <a:gd name="connsiteY43" fmla="*/ 114224 h 570035"/>
              <a:gd name="connsiteX44" fmla="*/ 235160 w 565449"/>
              <a:gd name="connsiteY44" fmla="*/ 105933 h 570035"/>
              <a:gd name="connsiteX45" fmla="*/ 400304 w 565449"/>
              <a:gd name="connsiteY45" fmla="*/ 0 h 5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65449" h="570035">
                <a:moveTo>
                  <a:pt x="24905" y="197064"/>
                </a:moveTo>
                <a:cubicBezTo>
                  <a:pt x="35974" y="197064"/>
                  <a:pt x="187249" y="197064"/>
                  <a:pt x="187249" y="197064"/>
                </a:cubicBezTo>
                <a:cubicBezTo>
                  <a:pt x="201085" y="197064"/>
                  <a:pt x="212154" y="209036"/>
                  <a:pt x="212154" y="222850"/>
                </a:cubicBezTo>
                <a:lnTo>
                  <a:pt x="212154" y="378484"/>
                </a:lnTo>
                <a:cubicBezTo>
                  <a:pt x="212154" y="392298"/>
                  <a:pt x="200163" y="403349"/>
                  <a:pt x="187249" y="403349"/>
                </a:cubicBezTo>
                <a:cubicBezTo>
                  <a:pt x="178948" y="403349"/>
                  <a:pt x="172491" y="399666"/>
                  <a:pt x="167879" y="394140"/>
                </a:cubicBezTo>
                <a:lnTo>
                  <a:pt x="157732" y="546091"/>
                </a:lnTo>
                <a:cubicBezTo>
                  <a:pt x="156810" y="559905"/>
                  <a:pt x="145741" y="570035"/>
                  <a:pt x="131905" y="570035"/>
                </a:cubicBezTo>
                <a:lnTo>
                  <a:pt x="80250" y="570035"/>
                </a:lnTo>
                <a:cubicBezTo>
                  <a:pt x="66414" y="570035"/>
                  <a:pt x="55345" y="559905"/>
                  <a:pt x="54422" y="546091"/>
                </a:cubicBezTo>
                <a:lnTo>
                  <a:pt x="45198" y="394140"/>
                </a:lnTo>
                <a:cubicBezTo>
                  <a:pt x="40586" y="399666"/>
                  <a:pt x="33206" y="403349"/>
                  <a:pt x="25827" y="403349"/>
                </a:cubicBezTo>
                <a:cubicBezTo>
                  <a:pt x="11991" y="403349"/>
                  <a:pt x="922" y="392298"/>
                  <a:pt x="0" y="378484"/>
                </a:cubicBezTo>
                <a:lnTo>
                  <a:pt x="0" y="222850"/>
                </a:lnTo>
                <a:cubicBezTo>
                  <a:pt x="0" y="209036"/>
                  <a:pt x="11069" y="197064"/>
                  <a:pt x="24905" y="197064"/>
                </a:cubicBezTo>
                <a:close/>
                <a:moveTo>
                  <a:pt x="445512" y="95801"/>
                </a:moveTo>
                <a:cubicBezTo>
                  <a:pt x="436286" y="95801"/>
                  <a:pt x="428905" y="103170"/>
                  <a:pt x="428905" y="112382"/>
                </a:cubicBezTo>
                <a:cubicBezTo>
                  <a:pt x="428905" y="120672"/>
                  <a:pt x="436286" y="128041"/>
                  <a:pt x="445512" y="128041"/>
                </a:cubicBezTo>
                <a:cubicBezTo>
                  <a:pt x="453815" y="128041"/>
                  <a:pt x="461196" y="120672"/>
                  <a:pt x="461196" y="112382"/>
                </a:cubicBezTo>
                <a:cubicBezTo>
                  <a:pt x="461196" y="103170"/>
                  <a:pt x="453815" y="95801"/>
                  <a:pt x="445512" y="95801"/>
                </a:cubicBezTo>
                <a:close/>
                <a:moveTo>
                  <a:pt x="393846" y="95801"/>
                </a:moveTo>
                <a:cubicBezTo>
                  <a:pt x="384620" y="95801"/>
                  <a:pt x="377240" y="103170"/>
                  <a:pt x="377240" y="112382"/>
                </a:cubicBezTo>
                <a:cubicBezTo>
                  <a:pt x="377240" y="120672"/>
                  <a:pt x="384620" y="128041"/>
                  <a:pt x="393846" y="128041"/>
                </a:cubicBezTo>
                <a:cubicBezTo>
                  <a:pt x="403072" y="128041"/>
                  <a:pt x="409530" y="120672"/>
                  <a:pt x="409530" y="112382"/>
                </a:cubicBezTo>
                <a:cubicBezTo>
                  <a:pt x="409530" y="103170"/>
                  <a:pt x="403072" y="95801"/>
                  <a:pt x="393846" y="95801"/>
                </a:cubicBezTo>
                <a:close/>
                <a:moveTo>
                  <a:pt x="342181" y="95801"/>
                </a:moveTo>
                <a:cubicBezTo>
                  <a:pt x="332955" y="95801"/>
                  <a:pt x="326497" y="103170"/>
                  <a:pt x="326497" y="112382"/>
                </a:cubicBezTo>
                <a:cubicBezTo>
                  <a:pt x="326497" y="120672"/>
                  <a:pt x="332955" y="128041"/>
                  <a:pt x="342181" y="128041"/>
                </a:cubicBezTo>
                <a:cubicBezTo>
                  <a:pt x="351407" y="128041"/>
                  <a:pt x="357865" y="120672"/>
                  <a:pt x="358788" y="112382"/>
                </a:cubicBezTo>
                <a:cubicBezTo>
                  <a:pt x="358788" y="103170"/>
                  <a:pt x="351407" y="95801"/>
                  <a:pt x="342181" y="95801"/>
                </a:cubicBezTo>
                <a:close/>
                <a:moveTo>
                  <a:pt x="106004" y="42312"/>
                </a:moveTo>
                <a:cubicBezTo>
                  <a:pt x="144203" y="42312"/>
                  <a:pt x="175169" y="73245"/>
                  <a:pt x="175169" y="111403"/>
                </a:cubicBezTo>
                <a:cubicBezTo>
                  <a:pt x="175169" y="149561"/>
                  <a:pt x="144203" y="180494"/>
                  <a:pt x="106004" y="180494"/>
                </a:cubicBezTo>
                <a:cubicBezTo>
                  <a:pt x="67805" y="180494"/>
                  <a:pt x="36839" y="149561"/>
                  <a:pt x="36839" y="111403"/>
                </a:cubicBezTo>
                <a:cubicBezTo>
                  <a:pt x="36839" y="73245"/>
                  <a:pt x="67805" y="42312"/>
                  <a:pt x="106004" y="42312"/>
                </a:cubicBezTo>
                <a:close/>
                <a:moveTo>
                  <a:pt x="400304" y="0"/>
                </a:moveTo>
                <a:cubicBezTo>
                  <a:pt x="491642" y="0"/>
                  <a:pt x="565449" y="50664"/>
                  <a:pt x="565449" y="112382"/>
                </a:cubicBezTo>
                <a:cubicBezTo>
                  <a:pt x="565449" y="174099"/>
                  <a:pt x="491642" y="223842"/>
                  <a:pt x="400304" y="223842"/>
                </a:cubicBezTo>
                <a:cubicBezTo>
                  <a:pt x="344026" y="223842"/>
                  <a:pt x="295128" y="205419"/>
                  <a:pt x="264683" y="176863"/>
                </a:cubicBezTo>
                <a:cubicBezTo>
                  <a:pt x="262838" y="175021"/>
                  <a:pt x="260070" y="173178"/>
                  <a:pt x="257302" y="173178"/>
                </a:cubicBezTo>
                <a:lnTo>
                  <a:pt x="213940" y="164888"/>
                </a:lnTo>
                <a:cubicBezTo>
                  <a:pt x="209327" y="163967"/>
                  <a:pt x="205637" y="160282"/>
                  <a:pt x="203791" y="155676"/>
                </a:cubicBezTo>
                <a:cubicBezTo>
                  <a:pt x="201946" y="151070"/>
                  <a:pt x="202869" y="145543"/>
                  <a:pt x="206559" y="141859"/>
                </a:cubicBezTo>
                <a:lnTo>
                  <a:pt x="231469" y="114224"/>
                </a:lnTo>
                <a:cubicBezTo>
                  <a:pt x="233315" y="111460"/>
                  <a:pt x="234237" y="108697"/>
                  <a:pt x="235160" y="105933"/>
                </a:cubicBezTo>
                <a:cubicBezTo>
                  <a:pt x="239773" y="46979"/>
                  <a:pt x="311735" y="0"/>
                  <a:pt x="400304" y="0"/>
                </a:cubicBezTo>
                <a:close/>
              </a:path>
            </a:pathLst>
          </a:cu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465374" y="2046912"/>
            <a:ext cx="0" cy="33480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6279238" y="2046912"/>
            <a:ext cx="0" cy="33480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093102" y="2046912"/>
            <a:ext cx="0" cy="33480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1222375" y="4996260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64250" y="3548428"/>
            <a:ext cx="2188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060819" y="4981020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802694" y="3533188"/>
            <a:ext cx="2188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845343" y="4965780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587218" y="3517948"/>
            <a:ext cx="2188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685516" y="4996260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427391" y="3548428"/>
            <a:ext cx="2188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团队介绍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îṥḷîdé"/>
          <p:cNvSpPr/>
          <p:nvPr/>
        </p:nvSpPr>
        <p:spPr>
          <a:xfrm>
            <a:off x="2031923" y="2599038"/>
            <a:ext cx="2719542" cy="2719541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7" name="ï$ḷíḍe"/>
          <p:cNvSpPr/>
          <p:nvPr/>
        </p:nvSpPr>
        <p:spPr bwMode="auto">
          <a:xfrm>
            <a:off x="2986743" y="3032829"/>
            <a:ext cx="809902" cy="957150"/>
          </a:xfrm>
          <a:custGeom>
            <a:avLst/>
            <a:gdLst/>
            <a:ahLst/>
            <a:cxnLst>
              <a:cxn ang="0">
                <a:pos x="250" y="250"/>
              </a:cxn>
              <a:cxn ang="0">
                <a:pos x="125" y="296"/>
              </a:cxn>
              <a:cxn ang="0">
                <a:pos x="0" y="250"/>
              </a:cxn>
              <a:cxn ang="0">
                <a:pos x="66" y="210"/>
              </a:cxn>
              <a:cxn ang="0">
                <a:pos x="79" y="219"/>
              </a:cxn>
              <a:cxn ang="0">
                <a:pos x="70" y="232"/>
              </a:cxn>
              <a:cxn ang="0">
                <a:pos x="23" y="251"/>
              </a:cxn>
              <a:cxn ang="0">
                <a:pos x="125" y="273"/>
              </a:cxn>
              <a:cxn ang="0">
                <a:pos x="228" y="250"/>
              </a:cxn>
              <a:cxn ang="0">
                <a:pos x="180" y="232"/>
              </a:cxn>
              <a:cxn ang="0">
                <a:pos x="171" y="219"/>
              </a:cxn>
              <a:cxn ang="0">
                <a:pos x="184" y="210"/>
              </a:cxn>
              <a:cxn ang="0">
                <a:pos x="250" y="250"/>
              </a:cxn>
              <a:cxn ang="0">
                <a:pos x="80" y="182"/>
              </a:cxn>
              <a:cxn ang="0">
                <a:pos x="91" y="182"/>
              </a:cxn>
              <a:cxn ang="0">
                <a:pos x="91" y="250"/>
              </a:cxn>
              <a:cxn ang="0">
                <a:pos x="102" y="262"/>
              </a:cxn>
              <a:cxn ang="0">
                <a:pos x="148" y="262"/>
              </a:cxn>
              <a:cxn ang="0">
                <a:pos x="159" y="250"/>
              </a:cxn>
              <a:cxn ang="0">
                <a:pos x="159" y="182"/>
              </a:cxn>
              <a:cxn ang="0">
                <a:pos x="171" y="182"/>
              </a:cxn>
              <a:cxn ang="0">
                <a:pos x="182" y="171"/>
              </a:cxn>
              <a:cxn ang="0">
                <a:pos x="182" y="102"/>
              </a:cxn>
              <a:cxn ang="0">
                <a:pos x="157" y="82"/>
              </a:cxn>
              <a:cxn ang="0">
                <a:pos x="125" y="80"/>
              </a:cxn>
              <a:cxn ang="0">
                <a:pos x="93" y="82"/>
              </a:cxn>
              <a:cxn ang="0">
                <a:pos x="68" y="102"/>
              </a:cxn>
              <a:cxn ang="0">
                <a:pos x="68" y="171"/>
              </a:cxn>
              <a:cxn ang="0">
                <a:pos x="80" y="182"/>
              </a:cxn>
              <a:cxn ang="0">
                <a:pos x="125" y="68"/>
              </a:cxn>
              <a:cxn ang="0">
                <a:pos x="159" y="34"/>
              </a:cxn>
              <a:cxn ang="0">
                <a:pos x="125" y="0"/>
              </a:cxn>
              <a:cxn ang="0">
                <a:pos x="91" y="34"/>
              </a:cxn>
              <a:cxn ang="0">
                <a:pos x="125" y="68"/>
              </a:cxn>
              <a:cxn ang="0">
                <a:pos x="125" y="68"/>
              </a:cxn>
              <a:cxn ang="0">
                <a:pos x="125" y="68"/>
              </a:cxn>
            </a:cxnLst>
            <a:rect l="0" t="0" r="r" b="b"/>
            <a:pathLst>
              <a:path w="250" h="296">
                <a:moveTo>
                  <a:pt x="250" y="250"/>
                </a:moveTo>
                <a:cubicBezTo>
                  <a:pt x="250" y="282"/>
                  <a:pt x="185" y="296"/>
                  <a:pt x="125" y="296"/>
                </a:cubicBezTo>
                <a:cubicBezTo>
                  <a:pt x="65" y="296"/>
                  <a:pt x="0" y="282"/>
                  <a:pt x="0" y="250"/>
                </a:cubicBezTo>
                <a:cubicBezTo>
                  <a:pt x="0" y="226"/>
                  <a:pt x="36" y="215"/>
                  <a:pt x="66" y="210"/>
                </a:cubicBezTo>
                <a:cubicBezTo>
                  <a:pt x="72" y="209"/>
                  <a:pt x="78" y="213"/>
                  <a:pt x="79" y="219"/>
                </a:cubicBezTo>
                <a:cubicBezTo>
                  <a:pt x="80" y="225"/>
                  <a:pt x="76" y="231"/>
                  <a:pt x="70" y="232"/>
                </a:cubicBezTo>
                <a:cubicBezTo>
                  <a:pt x="33" y="239"/>
                  <a:pt x="23" y="249"/>
                  <a:pt x="23" y="251"/>
                </a:cubicBezTo>
                <a:cubicBezTo>
                  <a:pt x="24" y="257"/>
                  <a:pt x="58" y="273"/>
                  <a:pt x="125" y="273"/>
                </a:cubicBezTo>
                <a:cubicBezTo>
                  <a:pt x="192" y="273"/>
                  <a:pt x="226" y="257"/>
                  <a:pt x="228" y="250"/>
                </a:cubicBezTo>
                <a:cubicBezTo>
                  <a:pt x="227" y="249"/>
                  <a:pt x="217" y="238"/>
                  <a:pt x="180" y="232"/>
                </a:cubicBezTo>
                <a:cubicBezTo>
                  <a:pt x="174" y="231"/>
                  <a:pt x="170" y="225"/>
                  <a:pt x="171" y="219"/>
                </a:cubicBezTo>
                <a:cubicBezTo>
                  <a:pt x="172" y="213"/>
                  <a:pt x="178" y="209"/>
                  <a:pt x="184" y="210"/>
                </a:cubicBezTo>
                <a:cubicBezTo>
                  <a:pt x="214" y="215"/>
                  <a:pt x="250" y="226"/>
                  <a:pt x="250" y="250"/>
                </a:cubicBezTo>
                <a:close/>
                <a:moveTo>
                  <a:pt x="80" y="182"/>
                </a:moveTo>
                <a:cubicBezTo>
                  <a:pt x="91" y="182"/>
                  <a:pt x="91" y="182"/>
                  <a:pt x="91" y="182"/>
                </a:cubicBezTo>
                <a:cubicBezTo>
                  <a:pt x="91" y="250"/>
                  <a:pt x="91" y="250"/>
                  <a:pt x="91" y="250"/>
                </a:cubicBezTo>
                <a:cubicBezTo>
                  <a:pt x="91" y="257"/>
                  <a:pt x="96" y="262"/>
                  <a:pt x="102" y="262"/>
                </a:cubicBezTo>
                <a:cubicBezTo>
                  <a:pt x="148" y="262"/>
                  <a:pt x="148" y="262"/>
                  <a:pt x="148" y="262"/>
                </a:cubicBezTo>
                <a:cubicBezTo>
                  <a:pt x="154" y="262"/>
                  <a:pt x="159" y="257"/>
                  <a:pt x="159" y="250"/>
                </a:cubicBezTo>
                <a:cubicBezTo>
                  <a:pt x="159" y="182"/>
                  <a:pt x="159" y="182"/>
                  <a:pt x="159" y="182"/>
                </a:cubicBezTo>
                <a:cubicBezTo>
                  <a:pt x="171" y="182"/>
                  <a:pt x="171" y="182"/>
                  <a:pt x="171" y="182"/>
                </a:cubicBezTo>
                <a:cubicBezTo>
                  <a:pt x="177" y="182"/>
                  <a:pt x="182" y="177"/>
                  <a:pt x="182" y="171"/>
                </a:cubicBezTo>
                <a:cubicBezTo>
                  <a:pt x="182" y="102"/>
                  <a:pt x="182" y="102"/>
                  <a:pt x="182" y="102"/>
                </a:cubicBezTo>
                <a:cubicBezTo>
                  <a:pt x="182" y="97"/>
                  <a:pt x="173" y="84"/>
                  <a:pt x="157" y="82"/>
                </a:cubicBezTo>
                <a:cubicBezTo>
                  <a:pt x="150" y="81"/>
                  <a:pt x="138" y="80"/>
                  <a:pt x="125" y="80"/>
                </a:cubicBezTo>
                <a:cubicBezTo>
                  <a:pt x="112" y="80"/>
                  <a:pt x="100" y="81"/>
                  <a:pt x="93" y="82"/>
                </a:cubicBezTo>
                <a:cubicBezTo>
                  <a:pt x="77" y="84"/>
                  <a:pt x="68" y="97"/>
                  <a:pt x="68" y="10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77"/>
                  <a:pt x="73" y="182"/>
                  <a:pt x="80" y="182"/>
                </a:cubicBezTo>
                <a:close/>
                <a:moveTo>
                  <a:pt x="125" y="68"/>
                </a:moveTo>
                <a:cubicBezTo>
                  <a:pt x="144" y="68"/>
                  <a:pt x="159" y="53"/>
                  <a:pt x="159" y="34"/>
                </a:cubicBezTo>
                <a:cubicBezTo>
                  <a:pt x="159" y="15"/>
                  <a:pt x="144" y="0"/>
                  <a:pt x="125" y="0"/>
                </a:cubicBezTo>
                <a:cubicBezTo>
                  <a:pt x="106" y="0"/>
                  <a:pt x="91" y="15"/>
                  <a:pt x="91" y="34"/>
                </a:cubicBezTo>
                <a:cubicBezTo>
                  <a:pt x="91" y="53"/>
                  <a:pt x="106" y="68"/>
                  <a:pt x="125" y="68"/>
                </a:cubicBezTo>
                <a:close/>
                <a:moveTo>
                  <a:pt x="125" y="68"/>
                </a:moveTo>
                <a:cubicBezTo>
                  <a:pt x="125" y="68"/>
                  <a:pt x="125" y="68"/>
                  <a:pt x="125" y="68"/>
                </a:cubicBezTo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8" name="ïṥľíḋé"/>
          <p:cNvSpPr/>
          <p:nvPr/>
        </p:nvSpPr>
        <p:spPr>
          <a:xfrm rot="5400000">
            <a:off x="1872149" y="2092336"/>
            <a:ext cx="4096550" cy="3776998"/>
          </a:xfrm>
          <a:prstGeom prst="blockArc">
            <a:avLst>
              <a:gd name="adj1" fmla="val 11276733"/>
              <a:gd name="adj2" fmla="val 20938618"/>
              <a:gd name="adj3" fmla="val 9771"/>
            </a:avLst>
          </a:prstGeom>
          <a:gradFill>
            <a:gsLst>
              <a:gs pos="0">
                <a:schemeClr val="bg1">
                  <a:lumMod val="85000"/>
                  <a:alpha val="5100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9" name="íSļidé"/>
          <p:cNvSpPr/>
          <p:nvPr/>
        </p:nvSpPr>
        <p:spPr>
          <a:xfrm>
            <a:off x="4487184" y="1971162"/>
            <a:ext cx="804408" cy="804404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en-US" altLang="zh-CN" sz="2000">
                <a:solidFill>
                  <a:srgbClr val="FFFFFF"/>
                </a:solidFill>
                <a:cs typeface="+mn-ea"/>
                <a:sym typeface="+mn-lt"/>
              </a:rPr>
              <a:t>1</a:t>
            </a:r>
            <a:endParaRPr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0" name="iśḻidé"/>
          <p:cNvSpPr/>
          <p:nvPr/>
        </p:nvSpPr>
        <p:spPr>
          <a:xfrm>
            <a:off x="4487184" y="5075984"/>
            <a:ext cx="804408" cy="804404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en-US" altLang="zh-CN" sz="2000">
                <a:solidFill>
                  <a:srgbClr val="FFFFFF"/>
                </a:solidFill>
                <a:cs typeface="+mn-ea"/>
                <a:sym typeface="+mn-lt"/>
              </a:rPr>
              <a:t>3</a:t>
            </a:r>
            <a:endParaRPr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1" name="iŝľiďè"/>
          <p:cNvSpPr/>
          <p:nvPr/>
        </p:nvSpPr>
        <p:spPr>
          <a:xfrm>
            <a:off x="5291592" y="3578633"/>
            <a:ext cx="804408" cy="804404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en-US" altLang="zh-CN" sz="2000">
                <a:solidFill>
                  <a:srgbClr val="FFFFFF"/>
                </a:solidFill>
                <a:cs typeface="+mn-ea"/>
                <a:sym typeface="+mn-lt"/>
              </a:rPr>
              <a:t>2</a:t>
            </a:r>
            <a:endParaRPr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404134" y="4175180"/>
            <a:ext cx="1744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808923" y="2071462"/>
            <a:ext cx="4005637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429294" y="3594229"/>
            <a:ext cx="4005637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838029" y="5075984"/>
            <a:ext cx="4005637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15076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团队介绍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iṩḻiďé"/>
          <p:cNvSpPr/>
          <p:nvPr/>
        </p:nvSpPr>
        <p:spPr>
          <a:xfrm>
            <a:off x="3542454" y="2757385"/>
            <a:ext cx="3496546" cy="523220"/>
          </a:xfrm>
          <a:prstGeom prst="homePlat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en-US" altLang="zh-CN" sz="2000" dirty="0">
                <a:solidFill>
                  <a:srgbClr val="FFFFFF"/>
                </a:solidFill>
                <a:cs typeface="+mn-ea"/>
                <a:sym typeface="+mn-lt"/>
              </a:rPr>
              <a:t>01</a:t>
            </a:r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5" name="ïslîďè"/>
          <p:cNvSpPr/>
          <p:nvPr/>
        </p:nvSpPr>
        <p:spPr>
          <a:xfrm>
            <a:off x="3542453" y="3332263"/>
            <a:ext cx="4618015" cy="523220"/>
          </a:xfrm>
          <a:prstGeom prst="homePlat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r>
              <a:rPr lang="en-US" altLang="zh-CN" sz="2000" dirty="0">
                <a:solidFill>
                  <a:srgbClr val="FFFFFF"/>
                </a:solidFill>
                <a:cs typeface="+mn-ea"/>
                <a:sym typeface="+mn-lt"/>
              </a:rPr>
              <a:t>02</a:t>
            </a:r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6" name="íşļïḓe"/>
          <p:cNvSpPr/>
          <p:nvPr/>
        </p:nvSpPr>
        <p:spPr>
          <a:xfrm>
            <a:off x="3542454" y="3906144"/>
            <a:ext cx="4209042" cy="523220"/>
          </a:xfrm>
          <a:prstGeom prst="homePlat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r>
              <a:rPr lang="en-US" altLang="zh-CN" sz="2000" dirty="0">
                <a:solidFill>
                  <a:srgbClr val="FFFFFF"/>
                </a:solidFill>
                <a:cs typeface="+mn-ea"/>
                <a:sym typeface="+mn-lt"/>
              </a:rPr>
              <a:t>03</a:t>
            </a:r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7" name="işľiḍé"/>
          <p:cNvSpPr/>
          <p:nvPr/>
        </p:nvSpPr>
        <p:spPr>
          <a:xfrm>
            <a:off x="3542454" y="4480025"/>
            <a:ext cx="3351410" cy="523220"/>
          </a:xfrm>
          <a:prstGeom prst="homePlat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r>
              <a:rPr lang="en-US" altLang="zh-CN" sz="2000" dirty="0">
                <a:solidFill>
                  <a:srgbClr val="FFFFFF"/>
                </a:solidFill>
                <a:cs typeface="+mn-ea"/>
                <a:sym typeface="+mn-lt"/>
              </a:rPr>
              <a:t>04</a:t>
            </a:r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8" name="íṩlîḑè"/>
          <p:cNvSpPr/>
          <p:nvPr/>
        </p:nvSpPr>
        <p:spPr>
          <a:xfrm>
            <a:off x="0" y="2756389"/>
            <a:ext cx="3000374" cy="2211405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9" name="ïśľiḓè"/>
          <p:cNvSpPr/>
          <p:nvPr/>
        </p:nvSpPr>
        <p:spPr>
          <a:xfrm>
            <a:off x="1206499" y="2392066"/>
            <a:ext cx="2940050" cy="2940050"/>
          </a:xfrm>
          <a:prstGeom prst="ellipse">
            <a:avLst/>
          </a:prstGeom>
          <a:blipFill>
            <a:blip r:embed="rId3" cstate="screen"/>
            <a:stretch>
              <a:fillRect/>
            </a:stretch>
          </a:blipFill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 defTabSz="914400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689108" y="2657066"/>
            <a:ext cx="1744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568696" y="3301850"/>
            <a:ext cx="1744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160469" y="3946634"/>
            <a:ext cx="1744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590580" y="4704190"/>
            <a:ext cx="1744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2" grpId="0"/>
      <p:bldP spid="23" grpId="0"/>
      <p:bldP spid="24" grpId="0"/>
      <p:bldP spid="2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15076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团队介绍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îṥľïḓè"/>
          <p:cNvSpPr/>
          <p:nvPr/>
        </p:nvSpPr>
        <p:spPr bwMode="auto">
          <a:xfrm>
            <a:off x="1470757" y="1583949"/>
            <a:ext cx="9211757" cy="4147153"/>
          </a:xfrm>
          <a:custGeom>
            <a:avLst/>
            <a:gdLst>
              <a:gd name="T0" fmla="*/ 15472 w 16326"/>
              <a:gd name="T1" fmla="*/ 1370 h 7349"/>
              <a:gd name="T2" fmla="*/ 14687 w 16326"/>
              <a:gd name="T3" fmla="*/ 2460 h 7349"/>
              <a:gd name="T4" fmla="*/ 13791 w 16326"/>
              <a:gd name="T5" fmla="*/ 3442 h 7349"/>
              <a:gd name="T6" fmla="*/ 12787 w 16326"/>
              <a:gd name="T7" fmla="*/ 4315 h 7349"/>
              <a:gd name="T8" fmla="*/ 11678 w 16326"/>
              <a:gd name="T9" fmla="*/ 5074 h 7349"/>
              <a:gd name="T10" fmla="*/ 10687 w 16326"/>
              <a:gd name="T11" fmla="*/ 5615 h 7349"/>
              <a:gd name="T12" fmla="*/ 9629 w 16326"/>
              <a:gd name="T13" fmla="*/ 6078 h 7349"/>
              <a:gd name="T14" fmla="*/ 8507 w 16326"/>
              <a:gd name="T15" fmla="*/ 6461 h 7349"/>
              <a:gd name="T16" fmla="*/ 7323 w 16326"/>
              <a:gd name="T17" fmla="*/ 6764 h 7349"/>
              <a:gd name="T18" fmla="*/ 5745 w 16326"/>
              <a:gd name="T19" fmla="*/ 7032 h 7349"/>
              <a:gd name="T20" fmla="*/ 3859 w 16326"/>
              <a:gd name="T21" fmla="*/ 7172 h 7349"/>
              <a:gd name="T22" fmla="*/ 2296 w 16326"/>
              <a:gd name="T23" fmla="*/ 7156 h 7349"/>
              <a:gd name="T24" fmla="*/ 1184 w 16326"/>
              <a:gd name="T25" fmla="*/ 7069 h 7349"/>
              <a:gd name="T26" fmla="*/ 625 w 16326"/>
              <a:gd name="T27" fmla="*/ 6982 h 7349"/>
              <a:gd name="T28" fmla="*/ 594 w 16326"/>
              <a:gd name="T29" fmla="*/ 6886 h 7349"/>
              <a:gd name="T30" fmla="*/ 536 w 16326"/>
              <a:gd name="T31" fmla="*/ 6806 h 7349"/>
              <a:gd name="T32" fmla="*/ 456 w 16326"/>
              <a:gd name="T33" fmla="*/ 6748 h 7349"/>
              <a:gd name="T34" fmla="*/ 360 w 16326"/>
              <a:gd name="T35" fmla="*/ 6718 h 7349"/>
              <a:gd name="T36" fmla="*/ 251 w 16326"/>
              <a:gd name="T37" fmla="*/ 6721 h 7349"/>
              <a:gd name="T38" fmla="*/ 151 w 16326"/>
              <a:gd name="T39" fmla="*/ 6760 h 7349"/>
              <a:gd name="T40" fmla="*/ 71 w 16326"/>
              <a:gd name="T41" fmla="*/ 6830 h 7349"/>
              <a:gd name="T42" fmla="*/ 19 w 16326"/>
              <a:gd name="T43" fmla="*/ 6921 h 7349"/>
              <a:gd name="T44" fmla="*/ 0 w 16326"/>
              <a:gd name="T45" fmla="*/ 7030 h 7349"/>
              <a:gd name="T46" fmla="*/ 19 w 16326"/>
              <a:gd name="T47" fmla="*/ 7138 h 7349"/>
              <a:gd name="T48" fmla="*/ 71 w 16326"/>
              <a:gd name="T49" fmla="*/ 7231 h 7349"/>
              <a:gd name="T50" fmla="*/ 151 w 16326"/>
              <a:gd name="T51" fmla="*/ 7299 h 7349"/>
              <a:gd name="T52" fmla="*/ 251 w 16326"/>
              <a:gd name="T53" fmla="*/ 7338 h 7349"/>
              <a:gd name="T54" fmla="*/ 384 w 16326"/>
              <a:gd name="T55" fmla="*/ 7337 h 7349"/>
              <a:gd name="T56" fmla="*/ 520 w 16326"/>
              <a:gd name="T57" fmla="*/ 7267 h 7349"/>
              <a:gd name="T58" fmla="*/ 629 w 16326"/>
              <a:gd name="T59" fmla="*/ 7167 h 7349"/>
              <a:gd name="T60" fmla="*/ 1409 w 16326"/>
              <a:gd name="T61" fmla="*/ 7262 h 7349"/>
              <a:gd name="T62" fmla="*/ 2360 w 16326"/>
              <a:gd name="T63" fmla="*/ 7329 h 7349"/>
              <a:gd name="T64" fmla="*/ 3294 w 16326"/>
              <a:gd name="T65" fmla="*/ 7349 h 7349"/>
              <a:gd name="T66" fmla="*/ 4558 w 16326"/>
              <a:gd name="T67" fmla="*/ 7310 h 7349"/>
              <a:gd name="T68" fmla="*/ 5300 w 16326"/>
              <a:gd name="T69" fmla="*/ 7251 h 7349"/>
              <a:gd name="T70" fmla="*/ 6074 w 16326"/>
              <a:gd name="T71" fmla="*/ 7158 h 7349"/>
              <a:gd name="T72" fmla="*/ 7003 w 16326"/>
              <a:gd name="T73" fmla="*/ 7002 h 7349"/>
              <a:gd name="T74" fmla="*/ 8218 w 16326"/>
              <a:gd name="T75" fmla="*/ 6718 h 7349"/>
              <a:gd name="T76" fmla="*/ 9372 w 16326"/>
              <a:gd name="T77" fmla="*/ 6354 h 7349"/>
              <a:gd name="T78" fmla="*/ 10463 w 16326"/>
              <a:gd name="T79" fmla="*/ 5909 h 7349"/>
              <a:gd name="T80" fmla="*/ 11485 w 16326"/>
              <a:gd name="T81" fmla="*/ 5385 h 7349"/>
              <a:gd name="T82" fmla="*/ 12580 w 16326"/>
              <a:gd name="T83" fmla="*/ 4681 h 7349"/>
              <a:gd name="T84" fmla="*/ 13630 w 16326"/>
              <a:gd name="T85" fmla="*/ 3828 h 7349"/>
              <a:gd name="T86" fmla="*/ 14572 w 16326"/>
              <a:gd name="T87" fmla="*/ 2861 h 7349"/>
              <a:gd name="T88" fmla="*/ 15402 w 16326"/>
              <a:gd name="T89" fmla="*/ 1786 h 7349"/>
              <a:gd name="T90" fmla="*/ 16248 w 16326"/>
              <a:gd name="T91" fmla="*/ 1047 h 7349"/>
              <a:gd name="T92" fmla="*/ 246 w 16326"/>
              <a:gd name="T93" fmla="*/ 7157 h 7349"/>
              <a:gd name="T94" fmla="*/ 181 w 16326"/>
              <a:gd name="T95" fmla="*/ 7086 h 7349"/>
              <a:gd name="T96" fmla="*/ 177 w 16326"/>
              <a:gd name="T97" fmla="*/ 6987 h 7349"/>
              <a:gd name="T98" fmla="*/ 234 w 16326"/>
              <a:gd name="T99" fmla="*/ 6909 h 7349"/>
              <a:gd name="T100" fmla="*/ 330 w 16326"/>
              <a:gd name="T101" fmla="*/ 6885 h 7349"/>
              <a:gd name="T102" fmla="*/ 417 w 16326"/>
              <a:gd name="T103" fmla="*/ 6927 h 7349"/>
              <a:gd name="T104" fmla="*/ 459 w 16326"/>
              <a:gd name="T105" fmla="*/ 7015 h 7349"/>
              <a:gd name="T106" fmla="*/ 436 w 16326"/>
              <a:gd name="T107" fmla="*/ 7111 h 7349"/>
              <a:gd name="T108" fmla="*/ 358 w 16326"/>
              <a:gd name="T109" fmla="*/ 7168 h 7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326" h="7349">
                <a:moveTo>
                  <a:pt x="16326" y="0"/>
                </a:moveTo>
                <a:lnTo>
                  <a:pt x="15522" y="676"/>
                </a:lnTo>
                <a:lnTo>
                  <a:pt x="15871" y="700"/>
                </a:lnTo>
                <a:lnTo>
                  <a:pt x="15775" y="870"/>
                </a:lnTo>
                <a:lnTo>
                  <a:pt x="15676" y="1039"/>
                </a:lnTo>
                <a:lnTo>
                  <a:pt x="15575" y="1206"/>
                </a:lnTo>
                <a:lnTo>
                  <a:pt x="15472" y="1370"/>
                </a:lnTo>
                <a:lnTo>
                  <a:pt x="15367" y="1532"/>
                </a:lnTo>
                <a:lnTo>
                  <a:pt x="15260" y="1692"/>
                </a:lnTo>
                <a:lnTo>
                  <a:pt x="15150" y="1850"/>
                </a:lnTo>
                <a:lnTo>
                  <a:pt x="15037" y="2006"/>
                </a:lnTo>
                <a:lnTo>
                  <a:pt x="14923" y="2159"/>
                </a:lnTo>
                <a:lnTo>
                  <a:pt x="14806" y="2310"/>
                </a:lnTo>
                <a:lnTo>
                  <a:pt x="14687" y="2460"/>
                </a:lnTo>
                <a:lnTo>
                  <a:pt x="14566" y="2607"/>
                </a:lnTo>
                <a:lnTo>
                  <a:pt x="14442" y="2752"/>
                </a:lnTo>
                <a:lnTo>
                  <a:pt x="14317" y="2894"/>
                </a:lnTo>
                <a:lnTo>
                  <a:pt x="14188" y="3035"/>
                </a:lnTo>
                <a:lnTo>
                  <a:pt x="14059" y="3172"/>
                </a:lnTo>
                <a:lnTo>
                  <a:pt x="13926" y="3308"/>
                </a:lnTo>
                <a:lnTo>
                  <a:pt x="13791" y="3442"/>
                </a:lnTo>
                <a:lnTo>
                  <a:pt x="13655" y="3573"/>
                </a:lnTo>
                <a:lnTo>
                  <a:pt x="13516" y="3703"/>
                </a:lnTo>
                <a:lnTo>
                  <a:pt x="13374" y="3830"/>
                </a:lnTo>
                <a:lnTo>
                  <a:pt x="13231" y="3955"/>
                </a:lnTo>
                <a:lnTo>
                  <a:pt x="13085" y="4077"/>
                </a:lnTo>
                <a:lnTo>
                  <a:pt x="12937" y="4197"/>
                </a:lnTo>
                <a:lnTo>
                  <a:pt x="12787" y="4315"/>
                </a:lnTo>
                <a:lnTo>
                  <a:pt x="12635" y="4431"/>
                </a:lnTo>
                <a:lnTo>
                  <a:pt x="12481" y="4544"/>
                </a:lnTo>
                <a:lnTo>
                  <a:pt x="12325" y="4654"/>
                </a:lnTo>
                <a:lnTo>
                  <a:pt x="12166" y="4763"/>
                </a:lnTo>
                <a:lnTo>
                  <a:pt x="12006" y="4869"/>
                </a:lnTo>
                <a:lnTo>
                  <a:pt x="11842" y="4973"/>
                </a:lnTo>
                <a:lnTo>
                  <a:pt x="11678" y="5074"/>
                </a:lnTo>
                <a:lnTo>
                  <a:pt x="11540" y="5157"/>
                </a:lnTo>
                <a:lnTo>
                  <a:pt x="11402" y="5237"/>
                </a:lnTo>
                <a:lnTo>
                  <a:pt x="11262" y="5315"/>
                </a:lnTo>
                <a:lnTo>
                  <a:pt x="11120" y="5393"/>
                </a:lnTo>
                <a:lnTo>
                  <a:pt x="10977" y="5468"/>
                </a:lnTo>
                <a:lnTo>
                  <a:pt x="10833" y="5543"/>
                </a:lnTo>
                <a:lnTo>
                  <a:pt x="10687" y="5615"/>
                </a:lnTo>
                <a:lnTo>
                  <a:pt x="10540" y="5686"/>
                </a:lnTo>
                <a:lnTo>
                  <a:pt x="10391" y="5755"/>
                </a:lnTo>
                <a:lnTo>
                  <a:pt x="10243" y="5822"/>
                </a:lnTo>
                <a:lnTo>
                  <a:pt x="10090" y="5889"/>
                </a:lnTo>
                <a:lnTo>
                  <a:pt x="9938" y="5953"/>
                </a:lnTo>
                <a:lnTo>
                  <a:pt x="9784" y="6016"/>
                </a:lnTo>
                <a:lnTo>
                  <a:pt x="9629" y="6078"/>
                </a:lnTo>
                <a:lnTo>
                  <a:pt x="9473" y="6137"/>
                </a:lnTo>
                <a:lnTo>
                  <a:pt x="9315" y="6195"/>
                </a:lnTo>
                <a:lnTo>
                  <a:pt x="9156" y="6252"/>
                </a:lnTo>
                <a:lnTo>
                  <a:pt x="8996" y="6306"/>
                </a:lnTo>
                <a:lnTo>
                  <a:pt x="8834" y="6359"/>
                </a:lnTo>
                <a:lnTo>
                  <a:pt x="8671" y="6411"/>
                </a:lnTo>
                <a:lnTo>
                  <a:pt x="8507" y="6461"/>
                </a:lnTo>
                <a:lnTo>
                  <a:pt x="8342" y="6509"/>
                </a:lnTo>
                <a:lnTo>
                  <a:pt x="8174" y="6556"/>
                </a:lnTo>
                <a:lnTo>
                  <a:pt x="8007" y="6601"/>
                </a:lnTo>
                <a:lnTo>
                  <a:pt x="7838" y="6644"/>
                </a:lnTo>
                <a:lnTo>
                  <a:pt x="7667" y="6686"/>
                </a:lnTo>
                <a:lnTo>
                  <a:pt x="7496" y="6727"/>
                </a:lnTo>
                <a:lnTo>
                  <a:pt x="7323" y="6764"/>
                </a:lnTo>
                <a:lnTo>
                  <a:pt x="7149" y="6801"/>
                </a:lnTo>
                <a:lnTo>
                  <a:pt x="6974" y="6836"/>
                </a:lnTo>
                <a:lnTo>
                  <a:pt x="6798" y="6869"/>
                </a:lnTo>
                <a:lnTo>
                  <a:pt x="6620" y="6901"/>
                </a:lnTo>
                <a:lnTo>
                  <a:pt x="6325" y="6950"/>
                </a:lnTo>
                <a:lnTo>
                  <a:pt x="6033" y="6993"/>
                </a:lnTo>
                <a:lnTo>
                  <a:pt x="5745" y="7032"/>
                </a:lnTo>
                <a:lnTo>
                  <a:pt x="5460" y="7064"/>
                </a:lnTo>
                <a:lnTo>
                  <a:pt x="5180" y="7093"/>
                </a:lnTo>
                <a:lnTo>
                  <a:pt x="4905" y="7116"/>
                </a:lnTo>
                <a:lnTo>
                  <a:pt x="4636" y="7136"/>
                </a:lnTo>
                <a:lnTo>
                  <a:pt x="4370" y="7152"/>
                </a:lnTo>
                <a:lnTo>
                  <a:pt x="4112" y="7163"/>
                </a:lnTo>
                <a:lnTo>
                  <a:pt x="3859" y="7172"/>
                </a:lnTo>
                <a:lnTo>
                  <a:pt x="3613" y="7178"/>
                </a:lnTo>
                <a:lnTo>
                  <a:pt x="3374" y="7180"/>
                </a:lnTo>
                <a:lnTo>
                  <a:pt x="3142" y="7180"/>
                </a:lnTo>
                <a:lnTo>
                  <a:pt x="2918" y="7177"/>
                </a:lnTo>
                <a:lnTo>
                  <a:pt x="2702" y="7171"/>
                </a:lnTo>
                <a:lnTo>
                  <a:pt x="2495" y="7164"/>
                </a:lnTo>
                <a:lnTo>
                  <a:pt x="2296" y="7156"/>
                </a:lnTo>
                <a:lnTo>
                  <a:pt x="2106" y="7146"/>
                </a:lnTo>
                <a:lnTo>
                  <a:pt x="1926" y="7135"/>
                </a:lnTo>
                <a:lnTo>
                  <a:pt x="1756" y="7122"/>
                </a:lnTo>
                <a:lnTo>
                  <a:pt x="1597" y="7110"/>
                </a:lnTo>
                <a:lnTo>
                  <a:pt x="1448" y="7097"/>
                </a:lnTo>
                <a:lnTo>
                  <a:pt x="1310" y="7083"/>
                </a:lnTo>
                <a:lnTo>
                  <a:pt x="1184" y="7069"/>
                </a:lnTo>
                <a:lnTo>
                  <a:pt x="1068" y="7056"/>
                </a:lnTo>
                <a:lnTo>
                  <a:pt x="966" y="7044"/>
                </a:lnTo>
                <a:lnTo>
                  <a:pt x="877" y="7033"/>
                </a:lnTo>
                <a:lnTo>
                  <a:pt x="799" y="7021"/>
                </a:lnTo>
                <a:lnTo>
                  <a:pt x="685" y="7005"/>
                </a:lnTo>
                <a:lnTo>
                  <a:pt x="628" y="6996"/>
                </a:lnTo>
                <a:lnTo>
                  <a:pt x="625" y="6982"/>
                </a:lnTo>
                <a:lnTo>
                  <a:pt x="622" y="6966"/>
                </a:lnTo>
                <a:lnTo>
                  <a:pt x="619" y="6952"/>
                </a:lnTo>
                <a:lnTo>
                  <a:pt x="615" y="6939"/>
                </a:lnTo>
                <a:lnTo>
                  <a:pt x="611" y="6924"/>
                </a:lnTo>
                <a:lnTo>
                  <a:pt x="606" y="6911"/>
                </a:lnTo>
                <a:lnTo>
                  <a:pt x="600" y="6898"/>
                </a:lnTo>
                <a:lnTo>
                  <a:pt x="594" y="6886"/>
                </a:lnTo>
                <a:lnTo>
                  <a:pt x="588" y="6873"/>
                </a:lnTo>
                <a:lnTo>
                  <a:pt x="580" y="6861"/>
                </a:lnTo>
                <a:lnTo>
                  <a:pt x="572" y="6849"/>
                </a:lnTo>
                <a:lnTo>
                  <a:pt x="564" y="6838"/>
                </a:lnTo>
                <a:lnTo>
                  <a:pt x="555" y="6827"/>
                </a:lnTo>
                <a:lnTo>
                  <a:pt x="546" y="6816"/>
                </a:lnTo>
                <a:lnTo>
                  <a:pt x="536" y="6806"/>
                </a:lnTo>
                <a:lnTo>
                  <a:pt x="525" y="6796"/>
                </a:lnTo>
                <a:lnTo>
                  <a:pt x="515" y="6787"/>
                </a:lnTo>
                <a:lnTo>
                  <a:pt x="504" y="6779"/>
                </a:lnTo>
                <a:lnTo>
                  <a:pt x="493" y="6770"/>
                </a:lnTo>
                <a:lnTo>
                  <a:pt x="481" y="6762"/>
                </a:lnTo>
                <a:lnTo>
                  <a:pt x="468" y="6755"/>
                </a:lnTo>
                <a:lnTo>
                  <a:pt x="456" y="6748"/>
                </a:lnTo>
                <a:lnTo>
                  <a:pt x="443" y="6742"/>
                </a:lnTo>
                <a:lnTo>
                  <a:pt x="430" y="6737"/>
                </a:lnTo>
                <a:lnTo>
                  <a:pt x="416" y="6732"/>
                </a:lnTo>
                <a:lnTo>
                  <a:pt x="403" y="6728"/>
                </a:lnTo>
                <a:lnTo>
                  <a:pt x="389" y="6723"/>
                </a:lnTo>
                <a:lnTo>
                  <a:pt x="374" y="6720"/>
                </a:lnTo>
                <a:lnTo>
                  <a:pt x="360" y="6718"/>
                </a:lnTo>
                <a:lnTo>
                  <a:pt x="345" y="6716"/>
                </a:lnTo>
                <a:lnTo>
                  <a:pt x="330" y="6715"/>
                </a:lnTo>
                <a:lnTo>
                  <a:pt x="315" y="6715"/>
                </a:lnTo>
                <a:lnTo>
                  <a:pt x="299" y="6715"/>
                </a:lnTo>
                <a:lnTo>
                  <a:pt x="283" y="6716"/>
                </a:lnTo>
                <a:lnTo>
                  <a:pt x="267" y="6718"/>
                </a:lnTo>
                <a:lnTo>
                  <a:pt x="251" y="6721"/>
                </a:lnTo>
                <a:lnTo>
                  <a:pt x="236" y="6724"/>
                </a:lnTo>
                <a:lnTo>
                  <a:pt x="221" y="6729"/>
                </a:lnTo>
                <a:lnTo>
                  <a:pt x="206" y="6734"/>
                </a:lnTo>
                <a:lnTo>
                  <a:pt x="192" y="6740"/>
                </a:lnTo>
                <a:lnTo>
                  <a:pt x="179" y="6746"/>
                </a:lnTo>
                <a:lnTo>
                  <a:pt x="164" y="6753"/>
                </a:lnTo>
                <a:lnTo>
                  <a:pt x="151" y="6760"/>
                </a:lnTo>
                <a:lnTo>
                  <a:pt x="139" y="6768"/>
                </a:lnTo>
                <a:lnTo>
                  <a:pt x="127" y="6778"/>
                </a:lnTo>
                <a:lnTo>
                  <a:pt x="114" y="6787"/>
                </a:lnTo>
                <a:lnTo>
                  <a:pt x="103" y="6797"/>
                </a:lnTo>
                <a:lnTo>
                  <a:pt x="92" y="6807"/>
                </a:lnTo>
                <a:lnTo>
                  <a:pt x="82" y="6817"/>
                </a:lnTo>
                <a:lnTo>
                  <a:pt x="71" y="6830"/>
                </a:lnTo>
                <a:lnTo>
                  <a:pt x="62" y="6841"/>
                </a:lnTo>
                <a:lnTo>
                  <a:pt x="54" y="6853"/>
                </a:lnTo>
                <a:lnTo>
                  <a:pt x="46" y="6866"/>
                </a:lnTo>
                <a:lnTo>
                  <a:pt x="38" y="6880"/>
                </a:lnTo>
                <a:lnTo>
                  <a:pt x="31" y="6893"/>
                </a:lnTo>
                <a:lnTo>
                  <a:pt x="24" y="6907"/>
                </a:lnTo>
                <a:lnTo>
                  <a:pt x="19" y="6921"/>
                </a:lnTo>
                <a:lnTo>
                  <a:pt x="14" y="6936"/>
                </a:lnTo>
                <a:lnTo>
                  <a:pt x="10" y="6951"/>
                </a:lnTo>
                <a:lnTo>
                  <a:pt x="6" y="6966"/>
                </a:lnTo>
                <a:lnTo>
                  <a:pt x="4" y="6982"/>
                </a:lnTo>
                <a:lnTo>
                  <a:pt x="2" y="6997"/>
                </a:lnTo>
                <a:lnTo>
                  <a:pt x="0" y="7013"/>
                </a:lnTo>
                <a:lnTo>
                  <a:pt x="0" y="7030"/>
                </a:lnTo>
                <a:lnTo>
                  <a:pt x="0" y="7046"/>
                </a:lnTo>
                <a:lnTo>
                  <a:pt x="2" y="7062"/>
                </a:lnTo>
                <a:lnTo>
                  <a:pt x="4" y="7078"/>
                </a:lnTo>
                <a:lnTo>
                  <a:pt x="6" y="7093"/>
                </a:lnTo>
                <a:lnTo>
                  <a:pt x="10" y="7108"/>
                </a:lnTo>
                <a:lnTo>
                  <a:pt x="14" y="7123"/>
                </a:lnTo>
                <a:lnTo>
                  <a:pt x="19" y="7138"/>
                </a:lnTo>
                <a:lnTo>
                  <a:pt x="24" y="7152"/>
                </a:lnTo>
                <a:lnTo>
                  <a:pt x="31" y="7166"/>
                </a:lnTo>
                <a:lnTo>
                  <a:pt x="38" y="7180"/>
                </a:lnTo>
                <a:lnTo>
                  <a:pt x="46" y="7193"/>
                </a:lnTo>
                <a:lnTo>
                  <a:pt x="54" y="7206"/>
                </a:lnTo>
                <a:lnTo>
                  <a:pt x="62" y="7218"/>
                </a:lnTo>
                <a:lnTo>
                  <a:pt x="71" y="7231"/>
                </a:lnTo>
                <a:lnTo>
                  <a:pt x="82" y="7242"/>
                </a:lnTo>
                <a:lnTo>
                  <a:pt x="92" y="7253"/>
                </a:lnTo>
                <a:lnTo>
                  <a:pt x="103" y="7263"/>
                </a:lnTo>
                <a:lnTo>
                  <a:pt x="114" y="7272"/>
                </a:lnTo>
                <a:lnTo>
                  <a:pt x="127" y="7283"/>
                </a:lnTo>
                <a:lnTo>
                  <a:pt x="139" y="7291"/>
                </a:lnTo>
                <a:lnTo>
                  <a:pt x="151" y="7299"/>
                </a:lnTo>
                <a:lnTo>
                  <a:pt x="164" y="7307"/>
                </a:lnTo>
                <a:lnTo>
                  <a:pt x="179" y="7313"/>
                </a:lnTo>
                <a:lnTo>
                  <a:pt x="192" y="7320"/>
                </a:lnTo>
                <a:lnTo>
                  <a:pt x="206" y="7325"/>
                </a:lnTo>
                <a:lnTo>
                  <a:pt x="221" y="7331"/>
                </a:lnTo>
                <a:lnTo>
                  <a:pt x="236" y="7335"/>
                </a:lnTo>
                <a:lnTo>
                  <a:pt x="251" y="7338"/>
                </a:lnTo>
                <a:lnTo>
                  <a:pt x="267" y="7341"/>
                </a:lnTo>
                <a:lnTo>
                  <a:pt x="283" y="7343"/>
                </a:lnTo>
                <a:lnTo>
                  <a:pt x="299" y="7344"/>
                </a:lnTo>
                <a:lnTo>
                  <a:pt x="315" y="7345"/>
                </a:lnTo>
                <a:lnTo>
                  <a:pt x="339" y="7344"/>
                </a:lnTo>
                <a:lnTo>
                  <a:pt x="361" y="7341"/>
                </a:lnTo>
                <a:lnTo>
                  <a:pt x="384" y="7337"/>
                </a:lnTo>
                <a:lnTo>
                  <a:pt x="405" y="7332"/>
                </a:lnTo>
                <a:lnTo>
                  <a:pt x="427" y="7323"/>
                </a:lnTo>
                <a:lnTo>
                  <a:pt x="447" y="7315"/>
                </a:lnTo>
                <a:lnTo>
                  <a:pt x="467" y="7305"/>
                </a:lnTo>
                <a:lnTo>
                  <a:pt x="486" y="7294"/>
                </a:lnTo>
                <a:lnTo>
                  <a:pt x="504" y="7281"/>
                </a:lnTo>
                <a:lnTo>
                  <a:pt x="520" y="7267"/>
                </a:lnTo>
                <a:lnTo>
                  <a:pt x="537" y="7252"/>
                </a:lnTo>
                <a:lnTo>
                  <a:pt x="551" y="7237"/>
                </a:lnTo>
                <a:lnTo>
                  <a:pt x="565" y="7219"/>
                </a:lnTo>
                <a:lnTo>
                  <a:pt x="578" y="7201"/>
                </a:lnTo>
                <a:lnTo>
                  <a:pt x="589" y="7183"/>
                </a:lnTo>
                <a:lnTo>
                  <a:pt x="598" y="7163"/>
                </a:lnTo>
                <a:lnTo>
                  <a:pt x="629" y="7167"/>
                </a:lnTo>
                <a:lnTo>
                  <a:pt x="681" y="7175"/>
                </a:lnTo>
                <a:lnTo>
                  <a:pt x="754" y="7187"/>
                </a:lnTo>
                <a:lnTo>
                  <a:pt x="848" y="7199"/>
                </a:lnTo>
                <a:lnTo>
                  <a:pt x="960" y="7213"/>
                </a:lnTo>
                <a:lnTo>
                  <a:pt x="1092" y="7230"/>
                </a:lnTo>
                <a:lnTo>
                  <a:pt x="1242" y="7246"/>
                </a:lnTo>
                <a:lnTo>
                  <a:pt x="1409" y="7262"/>
                </a:lnTo>
                <a:lnTo>
                  <a:pt x="1594" y="7279"/>
                </a:lnTo>
                <a:lnTo>
                  <a:pt x="1794" y="7295"/>
                </a:lnTo>
                <a:lnTo>
                  <a:pt x="1900" y="7302"/>
                </a:lnTo>
                <a:lnTo>
                  <a:pt x="2009" y="7309"/>
                </a:lnTo>
                <a:lnTo>
                  <a:pt x="2122" y="7316"/>
                </a:lnTo>
                <a:lnTo>
                  <a:pt x="2240" y="7322"/>
                </a:lnTo>
                <a:lnTo>
                  <a:pt x="2360" y="7329"/>
                </a:lnTo>
                <a:lnTo>
                  <a:pt x="2485" y="7334"/>
                </a:lnTo>
                <a:lnTo>
                  <a:pt x="2611" y="7339"/>
                </a:lnTo>
                <a:lnTo>
                  <a:pt x="2742" y="7342"/>
                </a:lnTo>
                <a:lnTo>
                  <a:pt x="2875" y="7345"/>
                </a:lnTo>
                <a:lnTo>
                  <a:pt x="3012" y="7348"/>
                </a:lnTo>
                <a:lnTo>
                  <a:pt x="3152" y="7349"/>
                </a:lnTo>
                <a:lnTo>
                  <a:pt x="3294" y="7349"/>
                </a:lnTo>
                <a:lnTo>
                  <a:pt x="3477" y="7349"/>
                </a:lnTo>
                <a:lnTo>
                  <a:pt x="3665" y="7346"/>
                </a:lnTo>
                <a:lnTo>
                  <a:pt x="3857" y="7342"/>
                </a:lnTo>
                <a:lnTo>
                  <a:pt x="4053" y="7336"/>
                </a:lnTo>
                <a:lnTo>
                  <a:pt x="4252" y="7328"/>
                </a:lnTo>
                <a:lnTo>
                  <a:pt x="4455" y="7316"/>
                </a:lnTo>
                <a:lnTo>
                  <a:pt x="4558" y="7310"/>
                </a:lnTo>
                <a:lnTo>
                  <a:pt x="4661" y="7304"/>
                </a:lnTo>
                <a:lnTo>
                  <a:pt x="4766" y="7297"/>
                </a:lnTo>
                <a:lnTo>
                  <a:pt x="4871" y="7289"/>
                </a:lnTo>
                <a:lnTo>
                  <a:pt x="4977" y="7281"/>
                </a:lnTo>
                <a:lnTo>
                  <a:pt x="5084" y="7271"/>
                </a:lnTo>
                <a:lnTo>
                  <a:pt x="5192" y="7261"/>
                </a:lnTo>
                <a:lnTo>
                  <a:pt x="5300" y="7251"/>
                </a:lnTo>
                <a:lnTo>
                  <a:pt x="5408" y="7240"/>
                </a:lnTo>
                <a:lnTo>
                  <a:pt x="5518" y="7229"/>
                </a:lnTo>
                <a:lnTo>
                  <a:pt x="5628" y="7215"/>
                </a:lnTo>
                <a:lnTo>
                  <a:pt x="5739" y="7202"/>
                </a:lnTo>
                <a:lnTo>
                  <a:pt x="5850" y="7189"/>
                </a:lnTo>
                <a:lnTo>
                  <a:pt x="5962" y="7173"/>
                </a:lnTo>
                <a:lnTo>
                  <a:pt x="6074" y="7158"/>
                </a:lnTo>
                <a:lnTo>
                  <a:pt x="6188" y="7142"/>
                </a:lnTo>
                <a:lnTo>
                  <a:pt x="6301" y="7124"/>
                </a:lnTo>
                <a:lnTo>
                  <a:pt x="6415" y="7107"/>
                </a:lnTo>
                <a:lnTo>
                  <a:pt x="6529" y="7088"/>
                </a:lnTo>
                <a:lnTo>
                  <a:pt x="6645" y="7068"/>
                </a:lnTo>
                <a:lnTo>
                  <a:pt x="6824" y="7037"/>
                </a:lnTo>
                <a:lnTo>
                  <a:pt x="7003" y="7002"/>
                </a:lnTo>
                <a:lnTo>
                  <a:pt x="7179" y="6967"/>
                </a:lnTo>
                <a:lnTo>
                  <a:pt x="7356" y="6930"/>
                </a:lnTo>
                <a:lnTo>
                  <a:pt x="7531" y="6891"/>
                </a:lnTo>
                <a:lnTo>
                  <a:pt x="7705" y="6850"/>
                </a:lnTo>
                <a:lnTo>
                  <a:pt x="7877" y="6808"/>
                </a:lnTo>
                <a:lnTo>
                  <a:pt x="8049" y="6764"/>
                </a:lnTo>
                <a:lnTo>
                  <a:pt x="8218" y="6718"/>
                </a:lnTo>
                <a:lnTo>
                  <a:pt x="8387" y="6671"/>
                </a:lnTo>
                <a:lnTo>
                  <a:pt x="8555" y="6622"/>
                </a:lnTo>
                <a:lnTo>
                  <a:pt x="8721" y="6572"/>
                </a:lnTo>
                <a:lnTo>
                  <a:pt x="8885" y="6520"/>
                </a:lnTo>
                <a:lnTo>
                  <a:pt x="9050" y="6466"/>
                </a:lnTo>
                <a:lnTo>
                  <a:pt x="9212" y="6411"/>
                </a:lnTo>
                <a:lnTo>
                  <a:pt x="9372" y="6354"/>
                </a:lnTo>
                <a:lnTo>
                  <a:pt x="9532" y="6296"/>
                </a:lnTo>
                <a:lnTo>
                  <a:pt x="9691" y="6235"/>
                </a:lnTo>
                <a:lnTo>
                  <a:pt x="9848" y="6173"/>
                </a:lnTo>
                <a:lnTo>
                  <a:pt x="10004" y="6109"/>
                </a:lnTo>
                <a:lnTo>
                  <a:pt x="10158" y="6045"/>
                </a:lnTo>
                <a:lnTo>
                  <a:pt x="10311" y="5978"/>
                </a:lnTo>
                <a:lnTo>
                  <a:pt x="10463" y="5909"/>
                </a:lnTo>
                <a:lnTo>
                  <a:pt x="10613" y="5839"/>
                </a:lnTo>
                <a:lnTo>
                  <a:pt x="10762" y="5767"/>
                </a:lnTo>
                <a:lnTo>
                  <a:pt x="10910" y="5694"/>
                </a:lnTo>
                <a:lnTo>
                  <a:pt x="11056" y="5619"/>
                </a:lnTo>
                <a:lnTo>
                  <a:pt x="11201" y="5543"/>
                </a:lnTo>
                <a:lnTo>
                  <a:pt x="11344" y="5464"/>
                </a:lnTo>
                <a:lnTo>
                  <a:pt x="11485" y="5385"/>
                </a:lnTo>
                <a:lnTo>
                  <a:pt x="11626" y="5303"/>
                </a:lnTo>
                <a:lnTo>
                  <a:pt x="11765" y="5220"/>
                </a:lnTo>
                <a:lnTo>
                  <a:pt x="11932" y="5117"/>
                </a:lnTo>
                <a:lnTo>
                  <a:pt x="12098" y="5011"/>
                </a:lnTo>
                <a:lnTo>
                  <a:pt x="12261" y="4904"/>
                </a:lnTo>
                <a:lnTo>
                  <a:pt x="12422" y="4793"/>
                </a:lnTo>
                <a:lnTo>
                  <a:pt x="12580" y="4681"/>
                </a:lnTo>
                <a:lnTo>
                  <a:pt x="12737" y="4565"/>
                </a:lnTo>
                <a:lnTo>
                  <a:pt x="12891" y="4448"/>
                </a:lnTo>
                <a:lnTo>
                  <a:pt x="13043" y="4329"/>
                </a:lnTo>
                <a:lnTo>
                  <a:pt x="13193" y="4207"/>
                </a:lnTo>
                <a:lnTo>
                  <a:pt x="13341" y="4083"/>
                </a:lnTo>
                <a:lnTo>
                  <a:pt x="13487" y="3956"/>
                </a:lnTo>
                <a:lnTo>
                  <a:pt x="13630" y="3828"/>
                </a:lnTo>
                <a:lnTo>
                  <a:pt x="13772" y="3696"/>
                </a:lnTo>
                <a:lnTo>
                  <a:pt x="13911" y="3562"/>
                </a:lnTo>
                <a:lnTo>
                  <a:pt x="14048" y="3427"/>
                </a:lnTo>
                <a:lnTo>
                  <a:pt x="14182" y="3289"/>
                </a:lnTo>
                <a:lnTo>
                  <a:pt x="14314" y="3148"/>
                </a:lnTo>
                <a:lnTo>
                  <a:pt x="14444" y="3006"/>
                </a:lnTo>
                <a:lnTo>
                  <a:pt x="14572" y="2861"/>
                </a:lnTo>
                <a:lnTo>
                  <a:pt x="14697" y="2714"/>
                </a:lnTo>
                <a:lnTo>
                  <a:pt x="14821" y="2564"/>
                </a:lnTo>
                <a:lnTo>
                  <a:pt x="14941" y="2413"/>
                </a:lnTo>
                <a:lnTo>
                  <a:pt x="15060" y="2259"/>
                </a:lnTo>
                <a:lnTo>
                  <a:pt x="15176" y="2104"/>
                </a:lnTo>
                <a:lnTo>
                  <a:pt x="15290" y="1946"/>
                </a:lnTo>
                <a:lnTo>
                  <a:pt x="15402" y="1786"/>
                </a:lnTo>
                <a:lnTo>
                  <a:pt x="15512" y="1622"/>
                </a:lnTo>
                <a:lnTo>
                  <a:pt x="15619" y="1458"/>
                </a:lnTo>
                <a:lnTo>
                  <a:pt x="15723" y="1291"/>
                </a:lnTo>
                <a:lnTo>
                  <a:pt x="15825" y="1122"/>
                </a:lnTo>
                <a:lnTo>
                  <a:pt x="15926" y="951"/>
                </a:lnTo>
                <a:lnTo>
                  <a:pt x="16023" y="778"/>
                </a:lnTo>
                <a:lnTo>
                  <a:pt x="16248" y="1047"/>
                </a:lnTo>
                <a:lnTo>
                  <a:pt x="16326" y="0"/>
                </a:lnTo>
                <a:close/>
                <a:moveTo>
                  <a:pt x="315" y="7175"/>
                </a:moveTo>
                <a:lnTo>
                  <a:pt x="300" y="7174"/>
                </a:lnTo>
                <a:lnTo>
                  <a:pt x="286" y="7172"/>
                </a:lnTo>
                <a:lnTo>
                  <a:pt x="271" y="7168"/>
                </a:lnTo>
                <a:lnTo>
                  <a:pt x="258" y="7163"/>
                </a:lnTo>
                <a:lnTo>
                  <a:pt x="246" y="7157"/>
                </a:lnTo>
                <a:lnTo>
                  <a:pt x="234" y="7150"/>
                </a:lnTo>
                <a:lnTo>
                  <a:pt x="222" y="7142"/>
                </a:lnTo>
                <a:lnTo>
                  <a:pt x="212" y="7133"/>
                </a:lnTo>
                <a:lnTo>
                  <a:pt x="203" y="7122"/>
                </a:lnTo>
                <a:lnTo>
                  <a:pt x="195" y="7111"/>
                </a:lnTo>
                <a:lnTo>
                  <a:pt x="187" y="7099"/>
                </a:lnTo>
                <a:lnTo>
                  <a:pt x="181" y="7086"/>
                </a:lnTo>
                <a:lnTo>
                  <a:pt x="177" y="7072"/>
                </a:lnTo>
                <a:lnTo>
                  <a:pt x="172" y="7059"/>
                </a:lnTo>
                <a:lnTo>
                  <a:pt x="170" y="7045"/>
                </a:lnTo>
                <a:lnTo>
                  <a:pt x="169" y="7030"/>
                </a:lnTo>
                <a:lnTo>
                  <a:pt x="170" y="7015"/>
                </a:lnTo>
                <a:lnTo>
                  <a:pt x="172" y="7000"/>
                </a:lnTo>
                <a:lnTo>
                  <a:pt x="177" y="6987"/>
                </a:lnTo>
                <a:lnTo>
                  <a:pt x="181" y="6973"/>
                </a:lnTo>
                <a:lnTo>
                  <a:pt x="187" y="6960"/>
                </a:lnTo>
                <a:lnTo>
                  <a:pt x="195" y="6949"/>
                </a:lnTo>
                <a:lnTo>
                  <a:pt x="203" y="6938"/>
                </a:lnTo>
                <a:lnTo>
                  <a:pt x="212" y="6927"/>
                </a:lnTo>
                <a:lnTo>
                  <a:pt x="222" y="6917"/>
                </a:lnTo>
                <a:lnTo>
                  <a:pt x="234" y="6909"/>
                </a:lnTo>
                <a:lnTo>
                  <a:pt x="246" y="6902"/>
                </a:lnTo>
                <a:lnTo>
                  <a:pt x="258" y="6896"/>
                </a:lnTo>
                <a:lnTo>
                  <a:pt x="271" y="6891"/>
                </a:lnTo>
                <a:lnTo>
                  <a:pt x="286" y="6888"/>
                </a:lnTo>
                <a:lnTo>
                  <a:pt x="300" y="6885"/>
                </a:lnTo>
                <a:lnTo>
                  <a:pt x="315" y="6885"/>
                </a:lnTo>
                <a:lnTo>
                  <a:pt x="330" y="6885"/>
                </a:lnTo>
                <a:lnTo>
                  <a:pt x="344" y="6888"/>
                </a:lnTo>
                <a:lnTo>
                  <a:pt x="358" y="6891"/>
                </a:lnTo>
                <a:lnTo>
                  <a:pt x="371" y="6896"/>
                </a:lnTo>
                <a:lnTo>
                  <a:pt x="384" y="6902"/>
                </a:lnTo>
                <a:lnTo>
                  <a:pt x="396" y="6909"/>
                </a:lnTo>
                <a:lnTo>
                  <a:pt x="407" y="6917"/>
                </a:lnTo>
                <a:lnTo>
                  <a:pt x="417" y="6927"/>
                </a:lnTo>
                <a:lnTo>
                  <a:pt x="427" y="6938"/>
                </a:lnTo>
                <a:lnTo>
                  <a:pt x="436" y="6949"/>
                </a:lnTo>
                <a:lnTo>
                  <a:pt x="443" y="6960"/>
                </a:lnTo>
                <a:lnTo>
                  <a:pt x="449" y="6973"/>
                </a:lnTo>
                <a:lnTo>
                  <a:pt x="454" y="6987"/>
                </a:lnTo>
                <a:lnTo>
                  <a:pt x="457" y="7000"/>
                </a:lnTo>
                <a:lnTo>
                  <a:pt x="459" y="7015"/>
                </a:lnTo>
                <a:lnTo>
                  <a:pt x="460" y="7030"/>
                </a:lnTo>
                <a:lnTo>
                  <a:pt x="459" y="7045"/>
                </a:lnTo>
                <a:lnTo>
                  <a:pt x="457" y="7059"/>
                </a:lnTo>
                <a:lnTo>
                  <a:pt x="454" y="7072"/>
                </a:lnTo>
                <a:lnTo>
                  <a:pt x="449" y="7086"/>
                </a:lnTo>
                <a:lnTo>
                  <a:pt x="443" y="7099"/>
                </a:lnTo>
                <a:lnTo>
                  <a:pt x="436" y="7111"/>
                </a:lnTo>
                <a:lnTo>
                  <a:pt x="427" y="7122"/>
                </a:lnTo>
                <a:lnTo>
                  <a:pt x="417" y="7133"/>
                </a:lnTo>
                <a:lnTo>
                  <a:pt x="407" y="7142"/>
                </a:lnTo>
                <a:lnTo>
                  <a:pt x="396" y="7150"/>
                </a:lnTo>
                <a:lnTo>
                  <a:pt x="384" y="7157"/>
                </a:lnTo>
                <a:lnTo>
                  <a:pt x="371" y="7163"/>
                </a:lnTo>
                <a:lnTo>
                  <a:pt x="358" y="7168"/>
                </a:lnTo>
                <a:lnTo>
                  <a:pt x="344" y="7172"/>
                </a:lnTo>
                <a:lnTo>
                  <a:pt x="330" y="7174"/>
                </a:lnTo>
                <a:lnTo>
                  <a:pt x="315" y="717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7" name="íšlîḋê"/>
          <p:cNvGrpSpPr/>
          <p:nvPr/>
        </p:nvGrpSpPr>
        <p:grpSpPr>
          <a:xfrm>
            <a:off x="2427084" y="4986246"/>
            <a:ext cx="1217792" cy="1217792"/>
            <a:chOff x="2180342" y="4732433"/>
            <a:chExt cx="1217792" cy="1217792"/>
          </a:xfrm>
        </p:grpSpPr>
        <p:sp>
          <p:nvSpPr>
            <p:cNvPr id="28" name="iṣľïďe"/>
            <p:cNvSpPr/>
            <p:nvPr/>
          </p:nvSpPr>
          <p:spPr>
            <a:xfrm>
              <a:off x="2180342" y="4732433"/>
              <a:ext cx="1217792" cy="1217792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ïS1íḓè"/>
            <p:cNvSpPr/>
            <p:nvPr/>
          </p:nvSpPr>
          <p:spPr>
            <a:xfrm>
              <a:off x="2518910" y="5051785"/>
              <a:ext cx="540656" cy="579088"/>
            </a:xfrm>
            <a:custGeom>
              <a:avLst/>
              <a:gdLst>
                <a:gd name="connsiteX0" fmla="*/ 458586 w 565731"/>
                <a:gd name="connsiteY0" fmla="*/ 166887 h 605945"/>
                <a:gd name="connsiteX1" fmla="*/ 538915 w 565731"/>
                <a:gd name="connsiteY1" fmla="*/ 182885 h 605945"/>
                <a:gd name="connsiteX2" fmla="*/ 541140 w 565731"/>
                <a:gd name="connsiteY2" fmla="*/ 184218 h 605945"/>
                <a:gd name="connsiteX3" fmla="*/ 544478 w 565731"/>
                <a:gd name="connsiteY3" fmla="*/ 186217 h 605945"/>
                <a:gd name="connsiteX4" fmla="*/ 546703 w 565731"/>
                <a:gd name="connsiteY4" fmla="*/ 188884 h 605945"/>
                <a:gd name="connsiteX5" fmla="*/ 548929 w 565731"/>
                <a:gd name="connsiteY5" fmla="*/ 191772 h 605945"/>
                <a:gd name="connsiteX6" fmla="*/ 550041 w 565731"/>
                <a:gd name="connsiteY6" fmla="*/ 195549 h 605945"/>
                <a:gd name="connsiteX7" fmla="*/ 550931 w 565731"/>
                <a:gd name="connsiteY7" fmla="*/ 198215 h 605945"/>
                <a:gd name="connsiteX8" fmla="*/ 565617 w 565731"/>
                <a:gd name="connsiteY8" fmla="*/ 331082 h 605945"/>
                <a:gd name="connsiteX9" fmla="*/ 549374 w 565731"/>
                <a:gd name="connsiteY9" fmla="*/ 351301 h 605945"/>
                <a:gd name="connsiteX10" fmla="*/ 547371 w 565731"/>
                <a:gd name="connsiteY10" fmla="*/ 351524 h 605945"/>
                <a:gd name="connsiteX11" fmla="*/ 528902 w 565731"/>
                <a:gd name="connsiteY11" fmla="*/ 335082 h 605945"/>
                <a:gd name="connsiteX12" fmla="*/ 515551 w 565731"/>
                <a:gd name="connsiteY12" fmla="*/ 213991 h 605945"/>
                <a:gd name="connsiteX13" fmla="*/ 510433 w 565731"/>
                <a:gd name="connsiteY13" fmla="*/ 212657 h 605945"/>
                <a:gd name="connsiteX14" fmla="*/ 510433 w 565731"/>
                <a:gd name="connsiteY14" fmla="*/ 338415 h 605945"/>
                <a:gd name="connsiteX15" fmla="*/ 525119 w 565731"/>
                <a:gd name="connsiteY15" fmla="*/ 521051 h 605945"/>
                <a:gd name="connsiteX16" fmla="*/ 504647 w 565731"/>
                <a:gd name="connsiteY16" fmla="*/ 544825 h 605945"/>
                <a:gd name="connsiteX17" fmla="*/ 502867 w 565731"/>
                <a:gd name="connsiteY17" fmla="*/ 545047 h 605945"/>
                <a:gd name="connsiteX18" fmla="*/ 480838 w 565731"/>
                <a:gd name="connsiteY18" fmla="*/ 524606 h 605945"/>
                <a:gd name="connsiteX19" fmla="*/ 467487 w 565731"/>
                <a:gd name="connsiteY19" fmla="*/ 359522 h 605945"/>
                <a:gd name="connsiteX20" fmla="*/ 458586 w 565731"/>
                <a:gd name="connsiteY20" fmla="*/ 361522 h 605945"/>
                <a:gd name="connsiteX21" fmla="*/ 449685 w 565731"/>
                <a:gd name="connsiteY21" fmla="*/ 359522 h 605945"/>
                <a:gd name="connsiteX22" fmla="*/ 436334 w 565731"/>
                <a:gd name="connsiteY22" fmla="*/ 524606 h 605945"/>
                <a:gd name="connsiteX23" fmla="*/ 414305 w 565731"/>
                <a:gd name="connsiteY23" fmla="*/ 545047 h 605945"/>
                <a:gd name="connsiteX24" fmla="*/ 412525 w 565731"/>
                <a:gd name="connsiteY24" fmla="*/ 544825 h 605945"/>
                <a:gd name="connsiteX25" fmla="*/ 392276 w 565731"/>
                <a:gd name="connsiteY25" fmla="*/ 521051 h 605945"/>
                <a:gd name="connsiteX26" fmla="*/ 403402 w 565731"/>
                <a:gd name="connsiteY26" fmla="*/ 380852 h 605945"/>
                <a:gd name="connsiteX27" fmla="*/ 426321 w 565731"/>
                <a:gd name="connsiteY27" fmla="*/ 366632 h 605945"/>
                <a:gd name="connsiteX28" fmla="*/ 435222 w 565731"/>
                <a:gd name="connsiteY28" fmla="*/ 335971 h 605945"/>
                <a:gd name="connsiteX29" fmla="*/ 416975 w 565731"/>
                <a:gd name="connsiteY29" fmla="*/ 171998 h 605945"/>
                <a:gd name="connsiteX30" fmla="*/ 458586 w 565731"/>
                <a:gd name="connsiteY30" fmla="*/ 166887 h 605945"/>
                <a:gd name="connsiteX31" fmla="*/ 107223 w 565731"/>
                <a:gd name="connsiteY31" fmla="*/ 166887 h 605945"/>
                <a:gd name="connsiteX32" fmla="*/ 148848 w 565731"/>
                <a:gd name="connsiteY32" fmla="*/ 171998 h 605945"/>
                <a:gd name="connsiteX33" fmla="*/ 130595 w 565731"/>
                <a:gd name="connsiteY33" fmla="*/ 335971 h 605945"/>
                <a:gd name="connsiteX34" fmla="*/ 139499 w 565731"/>
                <a:gd name="connsiteY34" fmla="*/ 366632 h 605945"/>
                <a:gd name="connsiteX35" fmla="*/ 162204 w 565731"/>
                <a:gd name="connsiteY35" fmla="*/ 380852 h 605945"/>
                <a:gd name="connsiteX36" fmla="*/ 173556 w 565731"/>
                <a:gd name="connsiteY36" fmla="*/ 521051 h 605945"/>
                <a:gd name="connsiteX37" fmla="*/ 153300 w 565731"/>
                <a:gd name="connsiteY37" fmla="*/ 545047 h 605945"/>
                <a:gd name="connsiteX38" fmla="*/ 151519 w 565731"/>
                <a:gd name="connsiteY38" fmla="*/ 545047 h 605945"/>
                <a:gd name="connsiteX39" fmla="*/ 129483 w 565731"/>
                <a:gd name="connsiteY39" fmla="*/ 524606 h 605945"/>
                <a:gd name="connsiteX40" fmla="*/ 116127 w 565731"/>
                <a:gd name="connsiteY40" fmla="*/ 359522 h 605945"/>
                <a:gd name="connsiteX41" fmla="*/ 107223 w 565731"/>
                <a:gd name="connsiteY41" fmla="*/ 361522 h 605945"/>
                <a:gd name="connsiteX42" fmla="*/ 98097 w 565731"/>
                <a:gd name="connsiteY42" fmla="*/ 359522 h 605945"/>
                <a:gd name="connsiteX43" fmla="*/ 84964 w 565731"/>
                <a:gd name="connsiteY43" fmla="*/ 524606 h 605945"/>
                <a:gd name="connsiteX44" fmla="*/ 62704 w 565731"/>
                <a:gd name="connsiteY44" fmla="*/ 545047 h 605945"/>
                <a:gd name="connsiteX45" fmla="*/ 60924 w 565731"/>
                <a:gd name="connsiteY45" fmla="*/ 545047 h 605945"/>
                <a:gd name="connsiteX46" fmla="*/ 40668 w 565731"/>
                <a:gd name="connsiteY46" fmla="*/ 521051 h 605945"/>
                <a:gd name="connsiteX47" fmla="*/ 55359 w 565731"/>
                <a:gd name="connsiteY47" fmla="*/ 338415 h 605945"/>
                <a:gd name="connsiteX48" fmla="*/ 55359 w 565731"/>
                <a:gd name="connsiteY48" fmla="*/ 212657 h 605945"/>
                <a:gd name="connsiteX49" fmla="*/ 50239 w 565731"/>
                <a:gd name="connsiteY49" fmla="*/ 213991 h 605945"/>
                <a:gd name="connsiteX50" fmla="*/ 36884 w 565731"/>
                <a:gd name="connsiteY50" fmla="*/ 335082 h 605945"/>
                <a:gd name="connsiteX51" fmla="*/ 18408 w 565731"/>
                <a:gd name="connsiteY51" fmla="*/ 351524 h 605945"/>
                <a:gd name="connsiteX52" fmla="*/ 16405 w 565731"/>
                <a:gd name="connsiteY52" fmla="*/ 351301 h 605945"/>
                <a:gd name="connsiteX53" fmla="*/ 156 w 565731"/>
                <a:gd name="connsiteY53" fmla="*/ 331082 h 605945"/>
                <a:gd name="connsiteX54" fmla="*/ 14847 w 565731"/>
                <a:gd name="connsiteY54" fmla="*/ 198215 h 605945"/>
                <a:gd name="connsiteX55" fmla="*/ 15737 w 565731"/>
                <a:gd name="connsiteY55" fmla="*/ 195549 h 605945"/>
                <a:gd name="connsiteX56" fmla="*/ 16850 w 565731"/>
                <a:gd name="connsiteY56" fmla="*/ 191772 h 605945"/>
                <a:gd name="connsiteX57" fmla="*/ 19299 w 565731"/>
                <a:gd name="connsiteY57" fmla="*/ 188439 h 605945"/>
                <a:gd name="connsiteX58" fmla="*/ 21079 w 565731"/>
                <a:gd name="connsiteY58" fmla="*/ 186440 h 605945"/>
                <a:gd name="connsiteX59" fmla="*/ 25976 w 565731"/>
                <a:gd name="connsiteY59" fmla="*/ 183551 h 605945"/>
                <a:gd name="connsiteX60" fmla="*/ 26867 w 565731"/>
                <a:gd name="connsiteY60" fmla="*/ 182885 h 605945"/>
                <a:gd name="connsiteX61" fmla="*/ 27312 w 565731"/>
                <a:gd name="connsiteY61" fmla="*/ 182662 h 605945"/>
                <a:gd name="connsiteX62" fmla="*/ 28202 w 565731"/>
                <a:gd name="connsiteY62" fmla="*/ 182440 h 605945"/>
                <a:gd name="connsiteX63" fmla="*/ 107223 w 565731"/>
                <a:gd name="connsiteY63" fmla="*/ 166887 h 605945"/>
                <a:gd name="connsiteX64" fmla="*/ 291929 w 565731"/>
                <a:gd name="connsiteY64" fmla="*/ 132875 h 605945"/>
                <a:gd name="connsiteX65" fmla="*/ 383170 w 565731"/>
                <a:gd name="connsiteY65" fmla="*/ 152651 h 605945"/>
                <a:gd name="connsiteX66" fmla="*/ 386063 w 565731"/>
                <a:gd name="connsiteY66" fmla="*/ 154207 h 605945"/>
                <a:gd name="connsiteX67" fmla="*/ 390291 w 565731"/>
                <a:gd name="connsiteY67" fmla="*/ 156873 h 605945"/>
                <a:gd name="connsiteX68" fmla="*/ 393184 w 565731"/>
                <a:gd name="connsiteY68" fmla="*/ 160206 h 605945"/>
                <a:gd name="connsiteX69" fmla="*/ 395855 w 565731"/>
                <a:gd name="connsiteY69" fmla="*/ 163761 h 605945"/>
                <a:gd name="connsiteX70" fmla="*/ 397412 w 565731"/>
                <a:gd name="connsiteY70" fmla="*/ 168650 h 605945"/>
                <a:gd name="connsiteX71" fmla="*/ 398303 w 565731"/>
                <a:gd name="connsiteY71" fmla="*/ 171761 h 605945"/>
                <a:gd name="connsiteX72" fmla="*/ 416773 w 565731"/>
                <a:gd name="connsiteY72" fmla="*/ 337969 h 605945"/>
                <a:gd name="connsiteX73" fmla="*/ 396522 w 565731"/>
                <a:gd name="connsiteY73" fmla="*/ 363522 h 605945"/>
                <a:gd name="connsiteX74" fmla="*/ 393852 w 565731"/>
                <a:gd name="connsiteY74" fmla="*/ 363744 h 605945"/>
                <a:gd name="connsiteX75" fmla="*/ 370930 w 565731"/>
                <a:gd name="connsiteY75" fmla="*/ 343079 h 605945"/>
                <a:gd name="connsiteX76" fmla="*/ 354017 w 565731"/>
                <a:gd name="connsiteY76" fmla="*/ 191759 h 605945"/>
                <a:gd name="connsiteX77" fmla="*/ 347564 w 565731"/>
                <a:gd name="connsiteY77" fmla="*/ 189759 h 605945"/>
                <a:gd name="connsiteX78" fmla="*/ 347564 w 565731"/>
                <a:gd name="connsiteY78" fmla="*/ 347523 h 605945"/>
                <a:gd name="connsiteX79" fmla="*/ 366034 w 565731"/>
                <a:gd name="connsiteY79" fmla="*/ 575948 h 605945"/>
                <a:gd name="connsiteX80" fmla="*/ 340665 w 565731"/>
                <a:gd name="connsiteY80" fmla="*/ 605723 h 605945"/>
                <a:gd name="connsiteX81" fmla="*/ 338440 w 565731"/>
                <a:gd name="connsiteY81" fmla="*/ 605945 h 605945"/>
                <a:gd name="connsiteX82" fmla="*/ 310622 w 565731"/>
                <a:gd name="connsiteY82" fmla="*/ 580392 h 605945"/>
                <a:gd name="connsiteX83" fmla="*/ 294154 w 565731"/>
                <a:gd name="connsiteY83" fmla="*/ 373965 h 605945"/>
                <a:gd name="connsiteX84" fmla="*/ 282805 w 565731"/>
                <a:gd name="connsiteY84" fmla="*/ 376187 h 605945"/>
                <a:gd name="connsiteX85" fmla="*/ 271678 w 565731"/>
                <a:gd name="connsiteY85" fmla="*/ 373965 h 605945"/>
                <a:gd name="connsiteX86" fmla="*/ 254987 w 565731"/>
                <a:gd name="connsiteY86" fmla="*/ 580392 h 605945"/>
                <a:gd name="connsiteX87" fmla="*/ 227393 w 565731"/>
                <a:gd name="connsiteY87" fmla="*/ 605945 h 605945"/>
                <a:gd name="connsiteX88" fmla="*/ 225167 w 565731"/>
                <a:gd name="connsiteY88" fmla="*/ 605723 h 605945"/>
                <a:gd name="connsiteX89" fmla="*/ 199798 w 565731"/>
                <a:gd name="connsiteY89" fmla="*/ 575948 h 605945"/>
                <a:gd name="connsiteX90" fmla="*/ 218046 w 565731"/>
                <a:gd name="connsiteY90" fmla="*/ 347523 h 605945"/>
                <a:gd name="connsiteX91" fmla="*/ 218046 w 565731"/>
                <a:gd name="connsiteY91" fmla="*/ 189759 h 605945"/>
                <a:gd name="connsiteX92" fmla="*/ 211815 w 565731"/>
                <a:gd name="connsiteY92" fmla="*/ 191759 h 605945"/>
                <a:gd name="connsiteX93" fmla="*/ 194902 w 565731"/>
                <a:gd name="connsiteY93" fmla="*/ 343079 h 605945"/>
                <a:gd name="connsiteX94" fmla="*/ 171980 w 565731"/>
                <a:gd name="connsiteY94" fmla="*/ 363744 h 605945"/>
                <a:gd name="connsiteX95" fmla="*/ 169310 w 565731"/>
                <a:gd name="connsiteY95" fmla="*/ 363522 h 605945"/>
                <a:gd name="connsiteX96" fmla="*/ 148836 w 565731"/>
                <a:gd name="connsiteY96" fmla="*/ 337969 h 605945"/>
                <a:gd name="connsiteX97" fmla="*/ 167307 w 565731"/>
                <a:gd name="connsiteY97" fmla="*/ 171761 h 605945"/>
                <a:gd name="connsiteX98" fmla="*/ 168420 w 565731"/>
                <a:gd name="connsiteY98" fmla="*/ 168428 h 605945"/>
                <a:gd name="connsiteX99" fmla="*/ 169977 w 565731"/>
                <a:gd name="connsiteY99" fmla="*/ 163984 h 605945"/>
                <a:gd name="connsiteX100" fmla="*/ 173093 w 565731"/>
                <a:gd name="connsiteY100" fmla="*/ 159540 h 605945"/>
                <a:gd name="connsiteX101" fmla="*/ 175096 w 565731"/>
                <a:gd name="connsiteY101" fmla="*/ 157095 h 605945"/>
                <a:gd name="connsiteX102" fmla="*/ 181327 w 565731"/>
                <a:gd name="connsiteY102" fmla="*/ 153318 h 605945"/>
                <a:gd name="connsiteX103" fmla="*/ 182440 w 565731"/>
                <a:gd name="connsiteY103" fmla="*/ 152651 h 605945"/>
                <a:gd name="connsiteX104" fmla="*/ 183107 w 565731"/>
                <a:gd name="connsiteY104" fmla="*/ 152429 h 605945"/>
                <a:gd name="connsiteX105" fmla="*/ 184220 w 565731"/>
                <a:gd name="connsiteY105" fmla="*/ 151985 h 605945"/>
                <a:gd name="connsiteX106" fmla="*/ 273903 w 565731"/>
                <a:gd name="connsiteY106" fmla="*/ 133097 h 605945"/>
                <a:gd name="connsiteX107" fmla="*/ 279689 w 565731"/>
                <a:gd name="connsiteY107" fmla="*/ 144652 h 605945"/>
                <a:gd name="connsiteX108" fmla="*/ 279912 w 565731"/>
                <a:gd name="connsiteY108" fmla="*/ 144652 h 605945"/>
                <a:gd name="connsiteX109" fmla="*/ 264334 w 565731"/>
                <a:gd name="connsiteY109" fmla="*/ 265975 h 605945"/>
                <a:gd name="connsiteX110" fmla="*/ 282805 w 565731"/>
                <a:gd name="connsiteY110" fmla="*/ 298194 h 605945"/>
                <a:gd name="connsiteX111" fmla="*/ 301498 w 565731"/>
                <a:gd name="connsiteY111" fmla="*/ 265975 h 605945"/>
                <a:gd name="connsiteX112" fmla="*/ 285920 w 565731"/>
                <a:gd name="connsiteY112" fmla="*/ 144652 h 605945"/>
                <a:gd name="connsiteX113" fmla="*/ 458589 w 565731"/>
                <a:gd name="connsiteY113" fmla="*/ 60898 h 605945"/>
                <a:gd name="connsiteX114" fmla="*/ 505339 w 565731"/>
                <a:gd name="connsiteY114" fmla="*/ 111988 h 605945"/>
                <a:gd name="connsiteX115" fmla="*/ 458589 w 565731"/>
                <a:gd name="connsiteY115" fmla="*/ 163078 h 605945"/>
                <a:gd name="connsiteX116" fmla="*/ 411839 w 565731"/>
                <a:gd name="connsiteY116" fmla="*/ 111988 h 605945"/>
                <a:gd name="connsiteX117" fmla="*/ 458589 w 565731"/>
                <a:gd name="connsiteY117" fmla="*/ 60898 h 605945"/>
                <a:gd name="connsiteX118" fmla="*/ 107209 w 565731"/>
                <a:gd name="connsiteY118" fmla="*/ 60898 h 605945"/>
                <a:gd name="connsiteX119" fmla="*/ 153924 w 565731"/>
                <a:gd name="connsiteY119" fmla="*/ 111988 h 605945"/>
                <a:gd name="connsiteX120" fmla="*/ 107209 w 565731"/>
                <a:gd name="connsiteY120" fmla="*/ 163078 h 605945"/>
                <a:gd name="connsiteX121" fmla="*/ 60494 w 565731"/>
                <a:gd name="connsiteY121" fmla="*/ 111988 h 605945"/>
                <a:gd name="connsiteX122" fmla="*/ 107209 w 565731"/>
                <a:gd name="connsiteY122" fmla="*/ 60898 h 605945"/>
                <a:gd name="connsiteX123" fmla="*/ 282810 w 565731"/>
                <a:gd name="connsiteY123" fmla="*/ 0 h 605945"/>
                <a:gd name="connsiteX124" fmla="*/ 341344 w 565731"/>
                <a:gd name="connsiteY124" fmla="*/ 64003 h 605945"/>
                <a:gd name="connsiteX125" fmla="*/ 282810 w 565731"/>
                <a:gd name="connsiteY125" fmla="*/ 128006 h 605945"/>
                <a:gd name="connsiteX126" fmla="*/ 224276 w 565731"/>
                <a:gd name="connsiteY126" fmla="*/ 64003 h 605945"/>
                <a:gd name="connsiteX127" fmla="*/ 282810 w 565731"/>
                <a:gd name="connsiteY127" fmla="*/ 0 h 60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565731" h="605945">
                  <a:moveTo>
                    <a:pt x="458586" y="166887"/>
                  </a:moveTo>
                  <a:cubicBezTo>
                    <a:pt x="494634" y="166887"/>
                    <a:pt x="537135" y="182218"/>
                    <a:pt x="538915" y="182885"/>
                  </a:cubicBezTo>
                  <a:cubicBezTo>
                    <a:pt x="539583" y="183107"/>
                    <a:pt x="540250" y="183773"/>
                    <a:pt x="541140" y="184218"/>
                  </a:cubicBezTo>
                  <a:cubicBezTo>
                    <a:pt x="542253" y="184884"/>
                    <a:pt x="543366" y="185329"/>
                    <a:pt x="544478" y="186217"/>
                  </a:cubicBezTo>
                  <a:cubicBezTo>
                    <a:pt x="545368" y="187106"/>
                    <a:pt x="546036" y="187995"/>
                    <a:pt x="546703" y="188884"/>
                  </a:cubicBezTo>
                  <a:cubicBezTo>
                    <a:pt x="547593" y="189772"/>
                    <a:pt x="548261" y="190661"/>
                    <a:pt x="548929" y="191772"/>
                  </a:cubicBezTo>
                  <a:cubicBezTo>
                    <a:pt x="549596" y="193105"/>
                    <a:pt x="549819" y="194216"/>
                    <a:pt x="550041" y="195549"/>
                  </a:cubicBezTo>
                  <a:cubicBezTo>
                    <a:pt x="550264" y="196438"/>
                    <a:pt x="550709" y="197327"/>
                    <a:pt x="550931" y="198215"/>
                  </a:cubicBezTo>
                  <a:lnTo>
                    <a:pt x="565617" y="331082"/>
                  </a:lnTo>
                  <a:cubicBezTo>
                    <a:pt x="566730" y="341081"/>
                    <a:pt x="559609" y="350190"/>
                    <a:pt x="549374" y="351301"/>
                  </a:cubicBezTo>
                  <a:cubicBezTo>
                    <a:pt x="548706" y="351524"/>
                    <a:pt x="548038" y="351524"/>
                    <a:pt x="547371" y="351524"/>
                  </a:cubicBezTo>
                  <a:cubicBezTo>
                    <a:pt x="538025" y="351524"/>
                    <a:pt x="530015" y="344414"/>
                    <a:pt x="528902" y="335082"/>
                  </a:cubicBezTo>
                  <a:lnTo>
                    <a:pt x="515551" y="213991"/>
                  </a:lnTo>
                  <a:cubicBezTo>
                    <a:pt x="513993" y="213546"/>
                    <a:pt x="512213" y="213102"/>
                    <a:pt x="510433" y="212657"/>
                  </a:cubicBezTo>
                  <a:lnTo>
                    <a:pt x="510433" y="338415"/>
                  </a:lnTo>
                  <a:lnTo>
                    <a:pt x="525119" y="521051"/>
                  </a:lnTo>
                  <a:cubicBezTo>
                    <a:pt x="526009" y="533271"/>
                    <a:pt x="516886" y="543936"/>
                    <a:pt x="504647" y="544825"/>
                  </a:cubicBezTo>
                  <a:cubicBezTo>
                    <a:pt x="504202" y="545047"/>
                    <a:pt x="503535" y="545047"/>
                    <a:pt x="502867" y="545047"/>
                  </a:cubicBezTo>
                  <a:cubicBezTo>
                    <a:pt x="491519" y="545047"/>
                    <a:pt x="481728" y="536160"/>
                    <a:pt x="480838" y="524606"/>
                  </a:cubicBezTo>
                  <a:lnTo>
                    <a:pt x="467487" y="359522"/>
                  </a:lnTo>
                  <a:cubicBezTo>
                    <a:pt x="464817" y="360855"/>
                    <a:pt x="461924" y="361522"/>
                    <a:pt x="458586" y="361522"/>
                  </a:cubicBezTo>
                  <a:cubicBezTo>
                    <a:pt x="455471" y="361522"/>
                    <a:pt x="452356" y="360855"/>
                    <a:pt x="449685" y="359522"/>
                  </a:cubicBezTo>
                  <a:lnTo>
                    <a:pt x="436334" y="524606"/>
                  </a:lnTo>
                  <a:cubicBezTo>
                    <a:pt x="435444" y="536160"/>
                    <a:pt x="425653" y="545047"/>
                    <a:pt x="414305" y="545047"/>
                  </a:cubicBezTo>
                  <a:cubicBezTo>
                    <a:pt x="413637" y="545047"/>
                    <a:pt x="413192" y="545047"/>
                    <a:pt x="412525" y="544825"/>
                  </a:cubicBezTo>
                  <a:cubicBezTo>
                    <a:pt x="400286" y="543936"/>
                    <a:pt x="391163" y="533271"/>
                    <a:pt x="392276" y="521051"/>
                  </a:cubicBezTo>
                  <a:lnTo>
                    <a:pt x="403402" y="380852"/>
                  </a:lnTo>
                  <a:cubicBezTo>
                    <a:pt x="412525" y="378630"/>
                    <a:pt x="420535" y="373964"/>
                    <a:pt x="426321" y="366632"/>
                  </a:cubicBezTo>
                  <a:cubicBezTo>
                    <a:pt x="433219" y="357967"/>
                    <a:pt x="436557" y="347080"/>
                    <a:pt x="435222" y="335971"/>
                  </a:cubicBezTo>
                  <a:lnTo>
                    <a:pt x="416975" y="171998"/>
                  </a:lnTo>
                  <a:cubicBezTo>
                    <a:pt x="430104" y="169331"/>
                    <a:pt x="444790" y="166887"/>
                    <a:pt x="458586" y="166887"/>
                  </a:cubicBezTo>
                  <a:close/>
                  <a:moveTo>
                    <a:pt x="107223" y="166887"/>
                  </a:moveTo>
                  <a:cubicBezTo>
                    <a:pt x="121024" y="166887"/>
                    <a:pt x="135715" y="169331"/>
                    <a:pt x="148848" y="171998"/>
                  </a:cubicBezTo>
                  <a:lnTo>
                    <a:pt x="130595" y="335971"/>
                  </a:lnTo>
                  <a:cubicBezTo>
                    <a:pt x="129260" y="347080"/>
                    <a:pt x="132376" y="357967"/>
                    <a:pt x="139499" y="366632"/>
                  </a:cubicBezTo>
                  <a:cubicBezTo>
                    <a:pt x="145287" y="373964"/>
                    <a:pt x="153300" y="378852"/>
                    <a:pt x="162204" y="380852"/>
                  </a:cubicBezTo>
                  <a:lnTo>
                    <a:pt x="173556" y="521051"/>
                  </a:lnTo>
                  <a:cubicBezTo>
                    <a:pt x="174669" y="533271"/>
                    <a:pt x="165543" y="543936"/>
                    <a:pt x="153300" y="545047"/>
                  </a:cubicBezTo>
                  <a:cubicBezTo>
                    <a:pt x="152632" y="545047"/>
                    <a:pt x="151964" y="545047"/>
                    <a:pt x="151519" y="545047"/>
                  </a:cubicBezTo>
                  <a:cubicBezTo>
                    <a:pt x="139944" y="545047"/>
                    <a:pt x="130373" y="536160"/>
                    <a:pt x="129483" y="524606"/>
                  </a:cubicBezTo>
                  <a:lnTo>
                    <a:pt x="116127" y="359522"/>
                  </a:lnTo>
                  <a:cubicBezTo>
                    <a:pt x="113456" y="360855"/>
                    <a:pt x="110339" y="361522"/>
                    <a:pt x="107223" y="361522"/>
                  </a:cubicBezTo>
                  <a:cubicBezTo>
                    <a:pt x="103884" y="361522"/>
                    <a:pt x="100991" y="360855"/>
                    <a:pt x="98097" y="359522"/>
                  </a:cubicBezTo>
                  <a:lnTo>
                    <a:pt x="84964" y="524606"/>
                  </a:lnTo>
                  <a:cubicBezTo>
                    <a:pt x="84073" y="536160"/>
                    <a:pt x="74279" y="545047"/>
                    <a:pt x="62704" y="545047"/>
                  </a:cubicBezTo>
                  <a:cubicBezTo>
                    <a:pt x="62259" y="545047"/>
                    <a:pt x="61591" y="545047"/>
                    <a:pt x="60924" y="545047"/>
                  </a:cubicBezTo>
                  <a:cubicBezTo>
                    <a:pt x="48904" y="543936"/>
                    <a:pt x="39777" y="533271"/>
                    <a:pt x="40668" y="521051"/>
                  </a:cubicBezTo>
                  <a:lnTo>
                    <a:pt x="55359" y="338415"/>
                  </a:lnTo>
                  <a:lnTo>
                    <a:pt x="55359" y="212657"/>
                  </a:lnTo>
                  <a:cubicBezTo>
                    <a:pt x="53578" y="213102"/>
                    <a:pt x="51797" y="213546"/>
                    <a:pt x="50239" y="213991"/>
                  </a:cubicBezTo>
                  <a:lnTo>
                    <a:pt x="36884" y="335082"/>
                  </a:lnTo>
                  <a:cubicBezTo>
                    <a:pt x="35771" y="344636"/>
                    <a:pt x="27757" y="351524"/>
                    <a:pt x="18408" y="351524"/>
                  </a:cubicBezTo>
                  <a:cubicBezTo>
                    <a:pt x="17740" y="351524"/>
                    <a:pt x="17073" y="351524"/>
                    <a:pt x="16405" y="351301"/>
                  </a:cubicBezTo>
                  <a:cubicBezTo>
                    <a:pt x="6166" y="350190"/>
                    <a:pt x="-1180" y="341081"/>
                    <a:pt x="156" y="331082"/>
                  </a:cubicBezTo>
                  <a:lnTo>
                    <a:pt x="14847" y="198215"/>
                  </a:lnTo>
                  <a:cubicBezTo>
                    <a:pt x="14847" y="197104"/>
                    <a:pt x="15515" y="196438"/>
                    <a:pt x="15737" y="195549"/>
                  </a:cubicBezTo>
                  <a:cubicBezTo>
                    <a:pt x="15960" y="194216"/>
                    <a:pt x="16182" y="193105"/>
                    <a:pt x="16850" y="191772"/>
                  </a:cubicBezTo>
                  <a:cubicBezTo>
                    <a:pt x="17518" y="190661"/>
                    <a:pt x="18408" y="189550"/>
                    <a:pt x="19299" y="188439"/>
                  </a:cubicBezTo>
                  <a:cubicBezTo>
                    <a:pt x="19966" y="187773"/>
                    <a:pt x="20412" y="187106"/>
                    <a:pt x="21079" y="186440"/>
                  </a:cubicBezTo>
                  <a:cubicBezTo>
                    <a:pt x="22415" y="185106"/>
                    <a:pt x="24196" y="184218"/>
                    <a:pt x="25976" y="183551"/>
                  </a:cubicBezTo>
                  <a:cubicBezTo>
                    <a:pt x="26199" y="183329"/>
                    <a:pt x="26644" y="183107"/>
                    <a:pt x="26867" y="182885"/>
                  </a:cubicBezTo>
                  <a:cubicBezTo>
                    <a:pt x="26867" y="182885"/>
                    <a:pt x="27312" y="182662"/>
                    <a:pt x="27312" y="182662"/>
                  </a:cubicBezTo>
                  <a:cubicBezTo>
                    <a:pt x="27757" y="182662"/>
                    <a:pt x="27980" y="182440"/>
                    <a:pt x="28202" y="182440"/>
                  </a:cubicBezTo>
                  <a:cubicBezTo>
                    <a:pt x="35771" y="179774"/>
                    <a:pt x="74279" y="166887"/>
                    <a:pt x="107223" y="166887"/>
                  </a:cubicBezTo>
                  <a:close/>
                  <a:moveTo>
                    <a:pt x="291929" y="132875"/>
                  </a:moveTo>
                  <a:cubicBezTo>
                    <a:pt x="334656" y="135097"/>
                    <a:pt x="381167" y="151762"/>
                    <a:pt x="383170" y="152651"/>
                  </a:cubicBezTo>
                  <a:cubicBezTo>
                    <a:pt x="384283" y="153096"/>
                    <a:pt x="385173" y="153762"/>
                    <a:pt x="386063" y="154207"/>
                  </a:cubicBezTo>
                  <a:cubicBezTo>
                    <a:pt x="387621" y="155096"/>
                    <a:pt x="389178" y="155762"/>
                    <a:pt x="390291" y="156873"/>
                  </a:cubicBezTo>
                  <a:cubicBezTo>
                    <a:pt x="391626" y="157984"/>
                    <a:pt x="392294" y="159095"/>
                    <a:pt x="393184" y="160206"/>
                  </a:cubicBezTo>
                  <a:cubicBezTo>
                    <a:pt x="394074" y="161539"/>
                    <a:pt x="395187" y="162428"/>
                    <a:pt x="395855" y="163761"/>
                  </a:cubicBezTo>
                  <a:cubicBezTo>
                    <a:pt x="396522" y="165317"/>
                    <a:pt x="396967" y="166872"/>
                    <a:pt x="397412" y="168650"/>
                  </a:cubicBezTo>
                  <a:cubicBezTo>
                    <a:pt x="397635" y="169761"/>
                    <a:pt x="398303" y="170650"/>
                    <a:pt x="398303" y="171761"/>
                  </a:cubicBezTo>
                  <a:lnTo>
                    <a:pt x="416773" y="337969"/>
                  </a:lnTo>
                  <a:cubicBezTo>
                    <a:pt x="418331" y="350634"/>
                    <a:pt x="409207" y="362189"/>
                    <a:pt x="396522" y="363522"/>
                  </a:cubicBezTo>
                  <a:cubicBezTo>
                    <a:pt x="395632" y="363522"/>
                    <a:pt x="394742" y="363744"/>
                    <a:pt x="393852" y="363744"/>
                  </a:cubicBezTo>
                  <a:cubicBezTo>
                    <a:pt x="382280" y="363744"/>
                    <a:pt x="372265" y="354856"/>
                    <a:pt x="370930" y="343079"/>
                  </a:cubicBezTo>
                  <a:lnTo>
                    <a:pt x="354017" y="191759"/>
                  </a:lnTo>
                  <a:cubicBezTo>
                    <a:pt x="352014" y="191092"/>
                    <a:pt x="350012" y="190426"/>
                    <a:pt x="347564" y="189759"/>
                  </a:cubicBezTo>
                  <a:lnTo>
                    <a:pt x="347564" y="347523"/>
                  </a:lnTo>
                  <a:lnTo>
                    <a:pt x="366034" y="575948"/>
                  </a:lnTo>
                  <a:cubicBezTo>
                    <a:pt x="367370" y="591280"/>
                    <a:pt x="355798" y="604612"/>
                    <a:pt x="340665" y="605723"/>
                  </a:cubicBezTo>
                  <a:cubicBezTo>
                    <a:pt x="339775" y="605945"/>
                    <a:pt x="339107" y="605945"/>
                    <a:pt x="338440" y="605945"/>
                  </a:cubicBezTo>
                  <a:cubicBezTo>
                    <a:pt x="323974" y="605945"/>
                    <a:pt x="311957" y="594835"/>
                    <a:pt x="310622" y="580392"/>
                  </a:cubicBezTo>
                  <a:lnTo>
                    <a:pt x="294154" y="373965"/>
                  </a:lnTo>
                  <a:cubicBezTo>
                    <a:pt x="290594" y="375299"/>
                    <a:pt x="286810" y="376187"/>
                    <a:pt x="282805" y="376187"/>
                  </a:cubicBezTo>
                  <a:cubicBezTo>
                    <a:pt x="279022" y="376187"/>
                    <a:pt x="275238" y="375299"/>
                    <a:pt x="271678" y="373965"/>
                  </a:cubicBezTo>
                  <a:lnTo>
                    <a:pt x="254987" y="580392"/>
                  </a:lnTo>
                  <a:cubicBezTo>
                    <a:pt x="253875" y="594835"/>
                    <a:pt x="241858" y="605945"/>
                    <a:pt x="227393" y="605945"/>
                  </a:cubicBezTo>
                  <a:cubicBezTo>
                    <a:pt x="226725" y="605945"/>
                    <a:pt x="225835" y="605945"/>
                    <a:pt x="225167" y="605723"/>
                  </a:cubicBezTo>
                  <a:cubicBezTo>
                    <a:pt x="209812" y="604612"/>
                    <a:pt x="198462" y="591280"/>
                    <a:pt x="199798" y="575948"/>
                  </a:cubicBezTo>
                  <a:lnTo>
                    <a:pt x="218046" y="347523"/>
                  </a:lnTo>
                  <a:lnTo>
                    <a:pt x="218046" y="189759"/>
                  </a:lnTo>
                  <a:cubicBezTo>
                    <a:pt x="215821" y="190426"/>
                    <a:pt x="213595" y="191092"/>
                    <a:pt x="211815" y="191759"/>
                  </a:cubicBezTo>
                  <a:lnTo>
                    <a:pt x="194902" y="343079"/>
                  </a:lnTo>
                  <a:cubicBezTo>
                    <a:pt x="193567" y="354856"/>
                    <a:pt x="183552" y="363744"/>
                    <a:pt x="171980" y="363744"/>
                  </a:cubicBezTo>
                  <a:cubicBezTo>
                    <a:pt x="171090" y="363744"/>
                    <a:pt x="170200" y="363744"/>
                    <a:pt x="169310" y="363522"/>
                  </a:cubicBezTo>
                  <a:cubicBezTo>
                    <a:pt x="156625" y="362189"/>
                    <a:pt x="147501" y="350634"/>
                    <a:pt x="148836" y="337969"/>
                  </a:cubicBezTo>
                  <a:lnTo>
                    <a:pt x="167307" y="171761"/>
                  </a:lnTo>
                  <a:cubicBezTo>
                    <a:pt x="167530" y="170650"/>
                    <a:pt x="168197" y="169539"/>
                    <a:pt x="168420" y="168428"/>
                  </a:cubicBezTo>
                  <a:cubicBezTo>
                    <a:pt x="168865" y="166872"/>
                    <a:pt x="169087" y="165317"/>
                    <a:pt x="169977" y="163984"/>
                  </a:cubicBezTo>
                  <a:cubicBezTo>
                    <a:pt x="170645" y="162206"/>
                    <a:pt x="171980" y="160873"/>
                    <a:pt x="173093" y="159540"/>
                  </a:cubicBezTo>
                  <a:cubicBezTo>
                    <a:pt x="173761" y="158651"/>
                    <a:pt x="174206" y="157762"/>
                    <a:pt x="175096" y="157095"/>
                  </a:cubicBezTo>
                  <a:cubicBezTo>
                    <a:pt x="176876" y="155540"/>
                    <a:pt x="179102" y="154429"/>
                    <a:pt x="181327" y="153318"/>
                  </a:cubicBezTo>
                  <a:cubicBezTo>
                    <a:pt x="181772" y="153096"/>
                    <a:pt x="181995" y="152874"/>
                    <a:pt x="182440" y="152651"/>
                  </a:cubicBezTo>
                  <a:cubicBezTo>
                    <a:pt x="182662" y="152651"/>
                    <a:pt x="182885" y="152429"/>
                    <a:pt x="183107" y="152429"/>
                  </a:cubicBezTo>
                  <a:cubicBezTo>
                    <a:pt x="183552" y="152207"/>
                    <a:pt x="183775" y="152207"/>
                    <a:pt x="184220" y="151985"/>
                  </a:cubicBezTo>
                  <a:cubicBezTo>
                    <a:pt x="192899" y="148874"/>
                    <a:pt x="234959" y="135097"/>
                    <a:pt x="273903" y="133097"/>
                  </a:cubicBezTo>
                  <a:lnTo>
                    <a:pt x="279689" y="144652"/>
                  </a:lnTo>
                  <a:lnTo>
                    <a:pt x="279912" y="144652"/>
                  </a:lnTo>
                  <a:lnTo>
                    <a:pt x="264334" y="265975"/>
                  </a:lnTo>
                  <a:lnTo>
                    <a:pt x="282805" y="298194"/>
                  </a:lnTo>
                  <a:lnTo>
                    <a:pt x="301498" y="265975"/>
                  </a:lnTo>
                  <a:lnTo>
                    <a:pt x="285920" y="144652"/>
                  </a:lnTo>
                  <a:close/>
                  <a:moveTo>
                    <a:pt x="458589" y="60898"/>
                  </a:moveTo>
                  <a:cubicBezTo>
                    <a:pt x="484408" y="60898"/>
                    <a:pt x="505339" y="83772"/>
                    <a:pt x="505339" y="111988"/>
                  </a:cubicBezTo>
                  <a:cubicBezTo>
                    <a:pt x="505339" y="140204"/>
                    <a:pt x="484408" y="163078"/>
                    <a:pt x="458589" y="163078"/>
                  </a:cubicBezTo>
                  <a:cubicBezTo>
                    <a:pt x="432770" y="163078"/>
                    <a:pt x="411839" y="140204"/>
                    <a:pt x="411839" y="111988"/>
                  </a:cubicBezTo>
                  <a:cubicBezTo>
                    <a:pt x="411839" y="83772"/>
                    <a:pt x="432770" y="60898"/>
                    <a:pt x="458589" y="60898"/>
                  </a:cubicBezTo>
                  <a:close/>
                  <a:moveTo>
                    <a:pt x="107209" y="60898"/>
                  </a:moveTo>
                  <a:cubicBezTo>
                    <a:pt x="133009" y="60898"/>
                    <a:pt x="153924" y="83772"/>
                    <a:pt x="153924" y="111988"/>
                  </a:cubicBezTo>
                  <a:cubicBezTo>
                    <a:pt x="153924" y="140204"/>
                    <a:pt x="133009" y="163078"/>
                    <a:pt x="107209" y="163078"/>
                  </a:cubicBezTo>
                  <a:cubicBezTo>
                    <a:pt x="81409" y="163078"/>
                    <a:pt x="60494" y="140204"/>
                    <a:pt x="60494" y="111988"/>
                  </a:cubicBezTo>
                  <a:cubicBezTo>
                    <a:pt x="60494" y="83772"/>
                    <a:pt x="81409" y="60898"/>
                    <a:pt x="107209" y="60898"/>
                  </a:cubicBezTo>
                  <a:close/>
                  <a:moveTo>
                    <a:pt x="282810" y="0"/>
                  </a:moveTo>
                  <a:cubicBezTo>
                    <a:pt x="315137" y="0"/>
                    <a:pt x="341344" y="28655"/>
                    <a:pt x="341344" y="64003"/>
                  </a:cubicBezTo>
                  <a:cubicBezTo>
                    <a:pt x="341344" y="99351"/>
                    <a:pt x="315137" y="128006"/>
                    <a:pt x="282810" y="128006"/>
                  </a:cubicBezTo>
                  <a:cubicBezTo>
                    <a:pt x="250483" y="128006"/>
                    <a:pt x="224276" y="99351"/>
                    <a:pt x="224276" y="64003"/>
                  </a:cubicBezTo>
                  <a:cubicBezTo>
                    <a:pt x="224276" y="28655"/>
                    <a:pt x="250483" y="0"/>
                    <a:pt x="282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ïṣḷiḓe"/>
          <p:cNvGrpSpPr/>
          <p:nvPr/>
        </p:nvGrpSpPr>
        <p:grpSpPr>
          <a:xfrm>
            <a:off x="6919004" y="4087806"/>
            <a:ext cx="1217792" cy="1217792"/>
            <a:chOff x="2180342" y="4732433"/>
            <a:chExt cx="1217792" cy="1217792"/>
          </a:xfrm>
        </p:grpSpPr>
        <p:sp>
          <p:nvSpPr>
            <p:cNvPr id="26" name="í$ľïḑé"/>
            <p:cNvSpPr/>
            <p:nvPr/>
          </p:nvSpPr>
          <p:spPr>
            <a:xfrm>
              <a:off x="2180342" y="4732433"/>
              <a:ext cx="1217792" cy="1217792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iSlíde"/>
            <p:cNvSpPr/>
            <p:nvPr/>
          </p:nvSpPr>
          <p:spPr>
            <a:xfrm>
              <a:off x="2518910" y="5051785"/>
              <a:ext cx="540656" cy="579088"/>
            </a:xfrm>
            <a:custGeom>
              <a:avLst/>
              <a:gdLst>
                <a:gd name="connsiteX0" fmla="*/ 458586 w 565731"/>
                <a:gd name="connsiteY0" fmla="*/ 166887 h 605945"/>
                <a:gd name="connsiteX1" fmla="*/ 538915 w 565731"/>
                <a:gd name="connsiteY1" fmla="*/ 182885 h 605945"/>
                <a:gd name="connsiteX2" fmla="*/ 541140 w 565731"/>
                <a:gd name="connsiteY2" fmla="*/ 184218 h 605945"/>
                <a:gd name="connsiteX3" fmla="*/ 544478 w 565731"/>
                <a:gd name="connsiteY3" fmla="*/ 186217 h 605945"/>
                <a:gd name="connsiteX4" fmla="*/ 546703 w 565731"/>
                <a:gd name="connsiteY4" fmla="*/ 188884 h 605945"/>
                <a:gd name="connsiteX5" fmla="*/ 548929 w 565731"/>
                <a:gd name="connsiteY5" fmla="*/ 191772 h 605945"/>
                <a:gd name="connsiteX6" fmla="*/ 550041 w 565731"/>
                <a:gd name="connsiteY6" fmla="*/ 195549 h 605945"/>
                <a:gd name="connsiteX7" fmla="*/ 550931 w 565731"/>
                <a:gd name="connsiteY7" fmla="*/ 198215 h 605945"/>
                <a:gd name="connsiteX8" fmla="*/ 565617 w 565731"/>
                <a:gd name="connsiteY8" fmla="*/ 331082 h 605945"/>
                <a:gd name="connsiteX9" fmla="*/ 549374 w 565731"/>
                <a:gd name="connsiteY9" fmla="*/ 351301 h 605945"/>
                <a:gd name="connsiteX10" fmla="*/ 547371 w 565731"/>
                <a:gd name="connsiteY10" fmla="*/ 351524 h 605945"/>
                <a:gd name="connsiteX11" fmla="*/ 528902 w 565731"/>
                <a:gd name="connsiteY11" fmla="*/ 335082 h 605945"/>
                <a:gd name="connsiteX12" fmla="*/ 515551 w 565731"/>
                <a:gd name="connsiteY12" fmla="*/ 213991 h 605945"/>
                <a:gd name="connsiteX13" fmla="*/ 510433 w 565731"/>
                <a:gd name="connsiteY13" fmla="*/ 212657 h 605945"/>
                <a:gd name="connsiteX14" fmla="*/ 510433 w 565731"/>
                <a:gd name="connsiteY14" fmla="*/ 338415 h 605945"/>
                <a:gd name="connsiteX15" fmla="*/ 525119 w 565731"/>
                <a:gd name="connsiteY15" fmla="*/ 521051 h 605945"/>
                <a:gd name="connsiteX16" fmla="*/ 504647 w 565731"/>
                <a:gd name="connsiteY16" fmla="*/ 544825 h 605945"/>
                <a:gd name="connsiteX17" fmla="*/ 502867 w 565731"/>
                <a:gd name="connsiteY17" fmla="*/ 545047 h 605945"/>
                <a:gd name="connsiteX18" fmla="*/ 480838 w 565731"/>
                <a:gd name="connsiteY18" fmla="*/ 524606 h 605945"/>
                <a:gd name="connsiteX19" fmla="*/ 467487 w 565731"/>
                <a:gd name="connsiteY19" fmla="*/ 359522 h 605945"/>
                <a:gd name="connsiteX20" fmla="*/ 458586 w 565731"/>
                <a:gd name="connsiteY20" fmla="*/ 361522 h 605945"/>
                <a:gd name="connsiteX21" fmla="*/ 449685 w 565731"/>
                <a:gd name="connsiteY21" fmla="*/ 359522 h 605945"/>
                <a:gd name="connsiteX22" fmla="*/ 436334 w 565731"/>
                <a:gd name="connsiteY22" fmla="*/ 524606 h 605945"/>
                <a:gd name="connsiteX23" fmla="*/ 414305 w 565731"/>
                <a:gd name="connsiteY23" fmla="*/ 545047 h 605945"/>
                <a:gd name="connsiteX24" fmla="*/ 412525 w 565731"/>
                <a:gd name="connsiteY24" fmla="*/ 544825 h 605945"/>
                <a:gd name="connsiteX25" fmla="*/ 392276 w 565731"/>
                <a:gd name="connsiteY25" fmla="*/ 521051 h 605945"/>
                <a:gd name="connsiteX26" fmla="*/ 403402 w 565731"/>
                <a:gd name="connsiteY26" fmla="*/ 380852 h 605945"/>
                <a:gd name="connsiteX27" fmla="*/ 426321 w 565731"/>
                <a:gd name="connsiteY27" fmla="*/ 366632 h 605945"/>
                <a:gd name="connsiteX28" fmla="*/ 435222 w 565731"/>
                <a:gd name="connsiteY28" fmla="*/ 335971 h 605945"/>
                <a:gd name="connsiteX29" fmla="*/ 416975 w 565731"/>
                <a:gd name="connsiteY29" fmla="*/ 171998 h 605945"/>
                <a:gd name="connsiteX30" fmla="*/ 458586 w 565731"/>
                <a:gd name="connsiteY30" fmla="*/ 166887 h 605945"/>
                <a:gd name="connsiteX31" fmla="*/ 107223 w 565731"/>
                <a:gd name="connsiteY31" fmla="*/ 166887 h 605945"/>
                <a:gd name="connsiteX32" fmla="*/ 148848 w 565731"/>
                <a:gd name="connsiteY32" fmla="*/ 171998 h 605945"/>
                <a:gd name="connsiteX33" fmla="*/ 130595 w 565731"/>
                <a:gd name="connsiteY33" fmla="*/ 335971 h 605945"/>
                <a:gd name="connsiteX34" fmla="*/ 139499 w 565731"/>
                <a:gd name="connsiteY34" fmla="*/ 366632 h 605945"/>
                <a:gd name="connsiteX35" fmla="*/ 162204 w 565731"/>
                <a:gd name="connsiteY35" fmla="*/ 380852 h 605945"/>
                <a:gd name="connsiteX36" fmla="*/ 173556 w 565731"/>
                <a:gd name="connsiteY36" fmla="*/ 521051 h 605945"/>
                <a:gd name="connsiteX37" fmla="*/ 153300 w 565731"/>
                <a:gd name="connsiteY37" fmla="*/ 545047 h 605945"/>
                <a:gd name="connsiteX38" fmla="*/ 151519 w 565731"/>
                <a:gd name="connsiteY38" fmla="*/ 545047 h 605945"/>
                <a:gd name="connsiteX39" fmla="*/ 129483 w 565731"/>
                <a:gd name="connsiteY39" fmla="*/ 524606 h 605945"/>
                <a:gd name="connsiteX40" fmla="*/ 116127 w 565731"/>
                <a:gd name="connsiteY40" fmla="*/ 359522 h 605945"/>
                <a:gd name="connsiteX41" fmla="*/ 107223 w 565731"/>
                <a:gd name="connsiteY41" fmla="*/ 361522 h 605945"/>
                <a:gd name="connsiteX42" fmla="*/ 98097 w 565731"/>
                <a:gd name="connsiteY42" fmla="*/ 359522 h 605945"/>
                <a:gd name="connsiteX43" fmla="*/ 84964 w 565731"/>
                <a:gd name="connsiteY43" fmla="*/ 524606 h 605945"/>
                <a:gd name="connsiteX44" fmla="*/ 62704 w 565731"/>
                <a:gd name="connsiteY44" fmla="*/ 545047 h 605945"/>
                <a:gd name="connsiteX45" fmla="*/ 60924 w 565731"/>
                <a:gd name="connsiteY45" fmla="*/ 545047 h 605945"/>
                <a:gd name="connsiteX46" fmla="*/ 40668 w 565731"/>
                <a:gd name="connsiteY46" fmla="*/ 521051 h 605945"/>
                <a:gd name="connsiteX47" fmla="*/ 55359 w 565731"/>
                <a:gd name="connsiteY47" fmla="*/ 338415 h 605945"/>
                <a:gd name="connsiteX48" fmla="*/ 55359 w 565731"/>
                <a:gd name="connsiteY48" fmla="*/ 212657 h 605945"/>
                <a:gd name="connsiteX49" fmla="*/ 50239 w 565731"/>
                <a:gd name="connsiteY49" fmla="*/ 213991 h 605945"/>
                <a:gd name="connsiteX50" fmla="*/ 36884 w 565731"/>
                <a:gd name="connsiteY50" fmla="*/ 335082 h 605945"/>
                <a:gd name="connsiteX51" fmla="*/ 18408 w 565731"/>
                <a:gd name="connsiteY51" fmla="*/ 351524 h 605945"/>
                <a:gd name="connsiteX52" fmla="*/ 16405 w 565731"/>
                <a:gd name="connsiteY52" fmla="*/ 351301 h 605945"/>
                <a:gd name="connsiteX53" fmla="*/ 156 w 565731"/>
                <a:gd name="connsiteY53" fmla="*/ 331082 h 605945"/>
                <a:gd name="connsiteX54" fmla="*/ 14847 w 565731"/>
                <a:gd name="connsiteY54" fmla="*/ 198215 h 605945"/>
                <a:gd name="connsiteX55" fmla="*/ 15737 w 565731"/>
                <a:gd name="connsiteY55" fmla="*/ 195549 h 605945"/>
                <a:gd name="connsiteX56" fmla="*/ 16850 w 565731"/>
                <a:gd name="connsiteY56" fmla="*/ 191772 h 605945"/>
                <a:gd name="connsiteX57" fmla="*/ 19299 w 565731"/>
                <a:gd name="connsiteY57" fmla="*/ 188439 h 605945"/>
                <a:gd name="connsiteX58" fmla="*/ 21079 w 565731"/>
                <a:gd name="connsiteY58" fmla="*/ 186440 h 605945"/>
                <a:gd name="connsiteX59" fmla="*/ 25976 w 565731"/>
                <a:gd name="connsiteY59" fmla="*/ 183551 h 605945"/>
                <a:gd name="connsiteX60" fmla="*/ 26867 w 565731"/>
                <a:gd name="connsiteY60" fmla="*/ 182885 h 605945"/>
                <a:gd name="connsiteX61" fmla="*/ 27312 w 565731"/>
                <a:gd name="connsiteY61" fmla="*/ 182662 h 605945"/>
                <a:gd name="connsiteX62" fmla="*/ 28202 w 565731"/>
                <a:gd name="connsiteY62" fmla="*/ 182440 h 605945"/>
                <a:gd name="connsiteX63" fmla="*/ 107223 w 565731"/>
                <a:gd name="connsiteY63" fmla="*/ 166887 h 605945"/>
                <a:gd name="connsiteX64" fmla="*/ 291929 w 565731"/>
                <a:gd name="connsiteY64" fmla="*/ 132875 h 605945"/>
                <a:gd name="connsiteX65" fmla="*/ 383170 w 565731"/>
                <a:gd name="connsiteY65" fmla="*/ 152651 h 605945"/>
                <a:gd name="connsiteX66" fmla="*/ 386063 w 565731"/>
                <a:gd name="connsiteY66" fmla="*/ 154207 h 605945"/>
                <a:gd name="connsiteX67" fmla="*/ 390291 w 565731"/>
                <a:gd name="connsiteY67" fmla="*/ 156873 h 605945"/>
                <a:gd name="connsiteX68" fmla="*/ 393184 w 565731"/>
                <a:gd name="connsiteY68" fmla="*/ 160206 h 605945"/>
                <a:gd name="connsiteX69" fmla="*/ 395855 w 565731"/>
                <a:gd name="connsiteY69" fmla="*/ 163761 h 605945"/>
                <a:gd name="connsiteX70" fmla="*/ 397412 w 565731"/>
                <a:gd name="connsiteY70" fmla="*/ 168650 h 605945"/>
                <a:gd name="connsiteX71" fmla="*/ 398303 w 565731"/>
                <a:gd name="connsiteY71" fmla="*/ 171761 h 605945"/>
                <a:gd name="connsiteX72" fmla="*/ 416773 w 565731"/>
                <a:gd name="connsiteY72" fmla="*/ 337969 h 605945"/>
                <a:gd name="connsiteX73" fmla="*/ 396522 w 565731"/>
                <a:gd name="connsiteY73" fmla="*/ 363522 h 605945"/>
                <a:gd name="connsiteX74" fmla="*/ 393852 w 565731"/>
                <a:gd name="connsiteY74" fmla="*/ 363744 h 605945"/>
                <a:gd name="connsiteX75" fmla="*/ 370930 w 565731"/>
                <a:gd name="connsiteY75" fmla="*/ 343079 h 605945"/>
                <a:gd name="connsiteX76" fmla="*/ 354017 w 565731"/>
                <a:gd name="connsiteY76" fmla="*/ 191759 h 605945"/>
                <a:gd name="connsiteX77" fmla="*/ 347564 w 565731"/>
                <a:gd name="connsiteY77" fmla="*/ 189759 h 605945"/>
                <a:gd name="connsiteX78" fmla="*/ 347564 w 565731"/>
                <a:gd name="connsiteY78" fmla="*/ 347523 h 605945"/>
                <a:gd name="connsiteX79" fmla="*/ 366034 w 565731"/>
                <a:gd name="connsiteY79" fmla="*/ 575948 h 605945"/>
                <a:gd name="connsiteX80" fmla="*/ 340665 w 565731"/>
                <a:gd name="connsiteY80" fmla="*/ 605723 h 605945"/>
                <a:gd name="connsiteX81" fmla="*/ 338440 w 565731"/>
                <a:gd name="connsiteY81" fmla="*/ 605945 h 605945"/>
                <a:gd name="connsiteX82" fmla="*/ 310622 w 565731"/>
                <a:gd name="connsiteY82" fmla="*/ 580392 h 605945"/>
                <a:gd name="connsiteX83" fmla="*/ 294154 w 565731"/>
                <a:gd name="connsiteY83" fmla="*/ 373965 h 605945"/>
                <a:gd name="connsiteX84" fmla="*/ 282805 w 565731"/>
                <a:gd name="connsiteY84" fmla="*/ 376187 h 605945"/>
                <a:gd name="connsiteX85" fmla="*/ 271678 w 565731"/>
                <a:gd name="connsiteY85" fmla="*/ 373965 h 605945"/>
                <a:gd name="connsiteX86" fmla="*/ 254987 w 565731"/>
                <a:gd name="connsiteY86" fmla="*/ 580392 h 605945"/>
                <a:gd name="connsiteX87" fmla="*/ 227393 w 565731"/>
                <a:gd name="connsiteY87" fmla="*/ 605945 h 605945"/>
                <a:gd name="connsiteX88" fmla="*/ 225167 w 565731"/>
                <a:gd name="connsiteY88" fmla="*/ 605723 h 605945"/>
                <a:gd name="connsiteX89" fmla="*/ 199798 w 565731"/>
                <a:gd name="connsiteY89" fmla="*/ 575948 h 605945"/>
                <a:gd name="connsiteX90" fmla="*/ 218046 w 565731"/>
                <a:gd name="connsiteY90" fmla="*/ 347523 h 605945"/>
                <a:gd name="connsiteX91" fmla="*/ 218046 w 565731"/>
                <a:gd name="connsiteY91" fmla="*/ 189759 h 605945"/>
                <a:gd name="connsiteX92" fmla="*/ 211815 w 565731"/>
                <a:gd name="connsiteY92" fmla="*/ 191759 h 605945"/>
                <a:gd name="connsiteX93" fmla="*/ 194902 w 565731"/>
                <a:gd name="connsiteY93" fmla="*/ 343079 h 605945"/>
                <a:gd name="connsiteX94" fmla="*/ 171980 w 565731"/>
                <a:gd name="connsiteY94" fmla="*/ 363744 h 605945"/>
                <a:gd name="connsiteX95" fmla="*/ 169310 w 565731"/>
                <a:gd name="connsiteY95" fmla="*/ 363522 h 605945"/>
                <a:gd name="connsiteX96" fmla="*/ 148836 w 565731"/>
                <a:gd name="connsiteY96" fmla="*/ 337969 h 605945"/>
                <a:gd name="connsiteX97" fmla="*/ 167307 w 565731"/>
                <a:gd name="connsiteY97" fmla="*/ 171761 h 605945"/>
                <a:gd name="connsiteX98" fmla="*/ 168420 w 565731"/>
                <a:gd name="connsiteY98" fmla="*/ 168428 h 605945"/>
                <a:gd name="connsiteX99" fmla="*/ 169977 w 565731"/>
                <a:gd name="connsiteY99" fmla="*/ 163984 h 605945"/>
                <a:gd name="connsiteX100" fmla="*/ 173093 w 565731"/>
                <a:gd name="connsiteY100" fmla="*/ 159540 h 605945"/>
                <a:gd name="connsiteX101" fmla="*/ 175096 w 565731"/>
                <a:gd name="connsiteY101" fmla="*/ 157095 h 605945"/>
                <a:gd name="connsiteX102" fmla="*/ 181327 w 565731"/>
                <a:gd name="connsiteY102" fmla="*/ 153318 h 605945"/>
                <a:gd name="connsiteX103" fmla="*/ 182440 w 565731"/>
                <a:gd name="connsiteY103" fmla="*/ 152651 h 605945"/>
                <a:gd name="connsiteX104" fmla="*/ 183107 w 565731"/>
                <a:gd name="connsiteY104" fmla="*/ 152429 h 605945"/>
                <a:gd name="connsiteX105" fmla="*/ 184220 w 565731"/>
                <a:gd name="connsiteY105" fmla="*/ 151985 h 605945"/>
                <a:gd name="connsiteX106" fmla="*/ 273903 w 565731"/>
                <a:gd name="connsiteY106" fmla="*/ 133097 h 605945"/>
                <a:gd name="connsiteX107" fmla="*/ 279689 w 565731"/>
                <a:gd name="connsiteY107" fmla="*/ 144652 h 605945"/>
                <a:gd name="connsiteX108" fmla="*/ 279912 w 565731"/>
                <a:gd name="connsiteY108" fmla="*/ 144652 h 605945"/>
                <a:gd name="connsiteX109" fmla="*/ 264334 w 565731"/>
                <a:gd name="connsiteY109" fmla="*/ 265975 h 605945"/>
                <a:gd name="connsiteX110" fmla="*/ 282805 w 565731"/>
                <a:gd name="connsiteY110" fmla="*/ 298194 h 605945"/>
                <a:gd name="connsiteX111" fmla="*/ 301498 w 565731"/>
                <a:gd name="connsiteY111" fmla="*/ 265975 h 605945"/>
                <a:gd name="connsiteX112" fmla="*/ 285920 w 565731"/>
                <a:gd name="connsiteY112" fmla="*/ 144652 h 605945"/>
                <a:gd name="connsiteX113" fmla="*/ 458589 w 565731"/>
                <a:gd name="connsiteY113" fmla="*/ 60898 h 605945"/>
                <a:gd name="connsiteX114" fmla="*/ 505339 w 565731"/>
                <a:gd name="connsiteY114" fmla="*/ 111988 h 605945"/>
                <a:gd name="connsiteX115" fmla="*/ 458589 w 565731"/>
                <a:gd name="connsiteY115" fmla="*/ 163078 h 605945"/>
                <a:gd name="connsiteX116" fmla="*/ 411839 w 565731"/>
                <a:gd name="connsiteY116" fmla="*/ 111988 h 605945"/>
                <a:gd name="connsiteX117" fmla="*/ 458589 w 565731"/>
                <a:gd name="connsiteY117" fmla="*/ 60898 h 605945"/>
                <a:gd name="connsiteX118" fmla="*/ 107209 w 565731"/>
                <a:gd name="connsiteY118" fmla="*/ 60898 h 605945"/>
                <a:gd name="connsiteX119" fmla="*/ 153924 w 565731"/>
                <a:gd name="connsiteY119" fmla="*/ 111988 h 605945"/>
                <a:gd name="connsiteX120" fmla="*/ 107209 w 565731"/>
                <a:gd name="connsiteY120" fmla="*/ 163078 h 605945"/>
                <a:gd name="connsiteX121" fmla="*/ 60494 w 565731"/>
                <a:gd name="connsiteY121" fmla="*/ 111988 h 605945"/>
                <a:gd name="connsiteX122" fmla="*/ 107209 w 565731"/>
                <a:gd name="connsiteY122" fmla="*/ 60898 h 605945"/>
                <a:gd name="connsiteX123" fmla="*/ 282810 w 565731"/>
                <a:gd name="connsiteY123" fmla="*/ 0 h 605945"/>
                <a:gd name="connsiteX124" fmla="*/ 341344 w 565731"/>
                <a:gd name="connsiteY124" fmla="*/ 64003 h 605945"/>
                <a:gd name="connsiteX125" fmla="*/ 282810 w 565731"/>
                <a:gd name="connsiteY125" fmla="*/ 128006 h 605945"/>
                <a:gd name="connsiteX126" fmla="*/ 224276 w 565731"/>
                <a:gd name="connsiteY126" fmla="*/ 64003 h 605945"/>
                <a:gd name="connsiteX127" fmla="*/ 282810 w 565731"/>
                <a:gd name="connsiteY127" fmla="*/ 0 h 60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565731" h="605945">
                  <a:moveTo>
                    <a:pt x="458586" y="166887"/>
                  </a:moveTo>
                  <a:cubicBezTo>
                    <a:pt x="494634" y="166887"/>
                    <a:pt x="537135" y="182218"/>
                    <a:pt x="538915" y="182885"/>
                  </a:cubicBezTo>
                  <a:cubicBezTo>
                    <a:pt x="539583" y="183107"/>
                    <a:pt x="540250" y="183773"/>
                    <a:pt x="541140" y="184218"/>
                  </a:cubicBezTo>
                  <a:cubicBezTo>
                    <a:pt x="542253" y="184884"/>
                    <a:pt x="543366" y="185329"/>
                    <a:pt x="544478" y="186217"/>
                  </a:cubicBezTo>
                  <a:cubicBezTo>
                    <a:pt x="545368" y="187106"/>
                    <a:pt x="546036" y="187995"/>
                    <a:pt x="546703" y="188884"/>
                  </a:cubicBezTo>
                  <a:cubicBezTo>
                    <a:pt x="547593" y="189772"/>
                    <a:pt x="548261" y="190661"/>
                    <a:pt x="548929" y="191772"/>
                  </a:cubicBezTo>
                  <a:cubicBezTo>
                    <a:pt x="549596" y="193105"/>
                    <a:pt x="549819" y="194216"/>
                    <a:pt x="550041" y="195549"/>
                  </a:cubicBezTo>
                  <a:cubicBezTo>
                    <a:pt x="550264" y="196438"/>
                    <a:pt x="550709" y="197327"/>
                    <a:pt x="550931" y="198215"/>
                  </a:cubicBezTo>
                  <a:lnTo>
                    <a:pt x="565617" y="331082"/>
                  </a:lnTo>
                  <a:cubicBezTo>
                    <a:pt x="566730" y="341081"/>
                    <a:pt x="559609" y="350190"/>
                    <a:pt x="549374" y="351301"/>
                  </a:cubicBezTo>
                  <a:cubicBezTo>
                    <a:pt x="548706" y="351524"/>
                    <a:pt x="548038" y="351524"/>
                    <a:pt x="547371" y="351524"/>
                  </a:cubicBezTo>
                  <a:cubicBezTo>
                    <a:pt x="538025" y="351524"/>
                    <a:pt x="530015" y="344414"/>
                    <a:pt x="528902" y="335082"/>
                  </a:cubicBezTo>
                  <a:lnTo>
                    <a:pt x="515551" y="213991"/>
                  </a:lnTo>
                  <a:cubicBezTo>
                    <a:pt x="513993" y="213546"/>
                    <a:pt x="512213" y="213102"/>
                    <a:pt x="510433" y="212657"/>
                  </a:cubicBezTo>
                  <a:lnTo>
                    <a:pt x="510433" y="338415"/>
                  </a:lnTo>
                  <a:lnTo>
                    <a:pt x="525119" y="521051"/>
                  </a:lnTo>
                  <a:cubicBezTo>
                    <a:pt x="526009" y="533271"/>
                    <a:pt x="516886" y="543936"/>
                    <a:pt x="504647" y="544825"/>
                  </a:cubicBezTo>
                  <a:cubicBezTo>
                    <a:pt x="504202" y="545047"/>
                    <a:pt x="503535" y="545047"/>
                    <a:pt x="502867" y="545047"/>
                  </a:cubicBezTo>
                  <a:cubicBezTo>
                    <a:pt x="491519" y="545047"/>
                    <a:pt x="481728" y="536160"/>
                    <a:pt x="480838" y="524606"/>
                  </a:cubicBezTo>
                  <a:lnTo>
                    <a:pt x="467487" y="359522"/>
                  </a:lnTo>
                  <a:cubicBezTo>
                    <a:pt x="464817" y="360855"/>
                    <a:pt x="461924" y="361522"/>
                    <a:pt x="458586" y="361522"/>
                  </a:cubicBezTo>
                  <a:cubicBezTo>
                    <a:pt x="455471" y="361522"/>
                    <a:pt x="452356" y="360855"/>
                    <a:pt x="449685" y="359522"/>
                  </a:cubicBezTo>
                  <a:lnTo>
                    <a:pt x="436334" y="524606"/>
                  </a:lnTo>
                  <a:cubicBezTo>
                    <a:pt x="435444" y="536160"/>
                    <a:pt x="425653" y="545047"/>
                    <a:pt x="414305" y="545047"/>
                  </a:cubicBezTo>
                  <a:cubicBezTo>
                    <a:pt x="413637" y="545047"/>
                    <a:pt x="413192" y="545047"/>
                    <a:pt x="412525" y="544825"/>
                  </a:cubicBezTo>
                  <a:cubicBezTo>
                    <a:pt x="400286" y="543936"/>
                    <a:pt x="391163" y="533271"/>
                    <a:pt x="392276" y="521051"/>
                  </a:cubicBezTo>
                  <a:lnTo>
                    <a:pt x="403402" y="380852"/>
                  </a:lnTo>
                  <a:cubicBezTo>
                    <a:pt x="412525" y="378630"/>
                    <a:pt x="420535" y="373964"/>
                    <a:pt x="426321" y="366632"/>
                  </a:cubicBezTo>
                  <a:cubicBezTo>
                    <a:pt x="433219" y="357967"/>
                    <a:pt x="436557" y="347080"/>
                    <a:pt x="435222" y="335971"/>
                  </a:cubicBezTo>
                  <a:lnTo>
                    <a:pt x="416975" y="171998"/>
                  </a:lnTo>
                  <a:cubicBezTo>
                    <a:pt x="430104" y="169331"/>
                    <a:pt x="444790" y="166887"/>
                    <a:pt x="458586" y="166887"/>
                  </a:cubicBezTo>
                  <a:close/>
                  <a:moveTo>
                    <a:pt x="107223" y="166887"/>
                  </a:moveTo>
                  <a:cubicBezTo>
                    <a:pt x="121024" y="166887"/>
                    <a:pt x="135715" y="169331"/>
                    <a:pt x="148848" y="171998"/>
                  </a:cubicBezTo>
                  <a:lnTo>
                    <a:pt x="130595" y="335971"/>
                  </a:lnTo>
                  <a:cubicBezTo>
                    <a:pt x="129260" y="347080"/>
                    <a:pt x="132376" y="357967"/>
                    <a:pt x="139499" y="366632"/>
                  </a:cubicBezTo>
                  <a:cubicBezTo>
                    <a:pt x="145287" y="373964"/>
                    <a:pt x="153300" y="378852"/>
                    <a:pt x="162204" y="380852"/>
                  </a:cubicBezTo>
                  <a:lnTo>
                    <a:pt x="173556" y="521051"/>
                  </a:lnTo>
                  <a:cubicBezTo>
                    <a:pt x="174669" y="533271"/>
                    <a:pt x="165543" y="543936"/>
                    <a:pt x="153300" y="545047"/>
                  </a:cubicBezTo>
                  <a:cubicBezTo>
                    <a:pt x="152632" y="545047"/>
                    <a:pt x="151964" y="545047"/>
                    <a:pt x="151519" y="545047"/>
                  </a:cubicBezTo>
                  <a:cubicBezTo>
                    <a:pt x="139944" y="545047"/>
                    <a:pt x="130373" y="536160"/>
                    <a:pt x="129483" y="524606"/>
                  </a:cubicBezTo>
                  <a:lnTo>
                    <a:pt x="116127" y="359522"/>
                  </a:lnTo>
                  <a:cubicBezTo>
                    <a:pt x="113456" y="360855"/>
                    <a:pt x="110339" y="361522"/>
                    <a:pt x="107223" y="361522"/>
                  </a:cubicBezTo>
                  <a:cubicBezTo>
                    <a:pt x="103884" y="361522"/>
                    <a:pt x="100991" y="360855"/>
                    <a:pt x="98097" y="359522"/>
                  </a:cubicBezTo>
                  <a:lnTo>
                    <a:pt x="84964" y="524606"/>
                  </a:lnTo>
                  <a:cubicBezTo>
                    <a:pt x="84073" y="536160"/>
                    <a:pt x="74279" y="545047"/>
                    <a:pt x="62704" y="545047"/>
                  </a:cubicBezTo>
                  <a:cubicBezTo>
                    <a:pt x="62259" y="545047"/>
                    <a:pt x="61591" y="545047"/>
                    <a:pt x="60924" y="545047"/>
                  </a:cubicBezTo>
                  <a:cubicBezTo>
                    <a:pt x="48904" y="543936"/>
                    <a:pt x="39777" y="533271"/>
                    <a:pt x="40668" y="521051"/>
                  </a:cubicBezTo>
                  <a:lnTo>
                    <a:pt x="55359" y="338415"/>
                  </a:lnTo>
                  <a:lnTo>
                    <a:pt x="55359" y="212657"/>
                  </a:lnTo>
                  <a:cubicBezTo>
                    <a:pt x="53578" y="213102"/>
                    <a:pt x="51797" y="213546"/>
                    <a:pt x="50239" y="213991"/>
                  </a:cubicBezTo>
                  <a:lnTo>
                    <a:pt x="36884" y="335082"/>
                  </a:lnTo>
                  <a:cubicBezTo>
                    <a:pt x="35771" y="344636"/>
                    <a:pt x="27757" y="351524"/>
                    <a:pt x="18408" y="351524"/>
                  </a:cubicBezTo>
                  <a:cubicBezTo>
                    <a:pt x="17740" y="351524"/>
                    <a:pt x="17073" y="351524"/>
                    <a:pt x="16405" y="351301"/>
                  </a:cubicBezTo>
                  <a:cubicBezTo>
                    <a:pt x="6166" y="350190"/>
                    <a:pt x="-1180" y="341081"/>
                    <a:pt x="156" y="331082"/>
                  </a:cubicBezTo>
                  <a:lnTo>
                    <a:pt x="14847" y="198215"/>
                  </a:lnTo>
                  <a:cubicBezTo>
                    <a:pt x="14847" y="197104"/>
                    <a:pt x="15515" y="196438"/>
                    <a:pt x="15737" y="195549"/>
                  </a:cubicBezTo>
                  <a:cubicBezTo>
                    <a:pt x="15960" y="194216"/>
                    <a:pt x="16182" y="193105"/>
                    <a:pt x="16850" y="191772"/>
                  </a:cubicBezTo>
                  <a:cubicBezTo>
                    <a:pt x="17518" y="190661"/>
                    <a:pt x="18408" y="189550"/>
                    <a:pt x="19299" y="188439"/>
                  </a:cubicBezTo>
                  <a:cubicBezTo>
                    <a:pt x="19966" y="187773"/>
                    <a:pt x="20412" y="187106"/>
                    <a:pt x="21079" y="186440"/>
                  </a:cubicBezTo>
                  <a:cubicBezTo>
                    <a:pt x="22415" y="185106"/>
                    <a:pt x="24196" y="184218"/>
                    <a:pt x="25976" y="183551"/>
                  </a:cubicBezTo>
                  <a:cubicBezTo>
                    <a:pt x="26199" y="183329"/>
                    <a:pt x="26644" y="183107"/>
                    <a:pt x="26867" y="182885"/>
                  </a:cubicBezTo>
                  <a:cubicBezTo>
                    <a:pt x="26867" y="182885"/>
                    <a:pt x="27312" y="182662"/>
                    <a:pt x="27312" y="182662"/>
                  </a:cubicBezTo>
                  <a:cubicBezTo>
                    <a:pt x="27757" y="182662"/>
                    <a:pt x="27980" y="182440"/>
                    <a:pt x="28202" y="182440"/>
                  </a:cubicBezTo>
                  <a:cubicBezTo>
                    <a:pt x="35771" y="179774"/>
                    <a:pt x="74279" y="166887"/>
                    <a:pt x="107223" y="166887"/>
                  </a:cubicBezTo>
                  <a:close/>
                  <a:moveTo>
                    <a:pt x="291929" y="132875"/>
                  </a:moveTo>
                  <a:cubicBezTo>
                    <a:pt x="334656" y="135097"/>
                    <a:pt x="381167" y="151762"/>
                    <a:pt x="383170" y="152651"/>
                  </a:cubicBezTo>
                  <a:cubicBezTo>
                    <a:pt x="384283" y="153096"/>
                    <a:pt x="385173" y="153762"/>
                    <a:pt x="386063" y="154207"/>
                  </a:cubicBezTo>
                  <a:cubicBezTo>
                    <a:pt x="387621" y="155096"/>
                    <a:pt x="389178" y="155762"/>
                    <a:pt x="390291" y="156873"/>
                  </a:cubicBezTo>
                  <a:cubicBezTo>
                    <a:pt x="391626" y="157984"/>
                    <a:pt x="392294" y="159095"/>
                    <a:pt x="393184" y="160206"/>
                  </a:cubicBezTo>
                  <a:cubicBezTo>
                    <a:pt x="394074" y="161539"/>
                    <a:pt x="395187" y="162428"/>
                    <a:pt x="395855" y="163761"/>
                  </a:cubicBezTo>
                  <a:cubicBezTo>
                    <a:pt x="396522" y="165317"/>
                    <a:pt x="396967" y="166872"/>
                    <a:pt x="397412" y="168650"/>
                  </a:cubicBezTo>
                  <a:cubicBezTo>
                    <a:pt x="397635" y="169761"/>
                    <a:pt x="398303" y="170650"/>
                    <a:pt x="398303" y="171761"/>
                  </a:cubicBezTo>
                  <a:lnTo>
                    <a:pt x="416773" y="337969"/>
                  </a:lnTo>
                  <a:cubicBezTo>
                    <a:pt x="418331" y="350634"/>
                    <a:pt x="409207" y="362189"/>
                    <a:pt x="396522" y="363522"/>
                  </a:cubicBezTo>
                  <a:cubicBezTo>
                    <a:pt x="395632" y="363522"/>
                    <a:pt x="394742" y="363744"/>
                    <a:pt x="393852" y="363744"/>
                  </a:cubicBezTo>
                  <a:cubicBezTo>
                    <a:pt x="382280" y="363744"/>
                    <a:pt x="372265" y="354856"/>
                    <a:pt x="370930" y="343079"/>
                  </a:cubicBezTo>
                  <a:lnTo>
                    <a:pt x="354017" y="191759"/>
                  </a:lnTo>
                  <a:cubicBezTo>
                    <a:pt x="352014" y="191092"/>
                    <a:pt x="350012" y="190426"/>
                    <a:pt x="347564" y="189759"/>
                  </a:cubicBezTo>
                  <a:lnTo>
                    <a:pt x="347564" y="347523"/>
                  </a:lnTo>
                  <a:lnTo>
                    <a:pt x="366034" y="575948"/>
                  </a:lnTo>
                  <a:cubicBezTo>
                    <a:pt x="367370" y="591280"/>
                    <a:pt x="355798" y="604612"/>
                    <a:pt x="340665" y="605723"/>
                  </a:cubicBezTo>
                  <a:cubicBezTo>
                    <a:pt x="339775" y="605945"/>
                    <a:pt x="339107" y="605945"/>
                    <a:pt x="338440" y="605945"/>
                  </a:cubicBezTo>
                  <a:cubicBezTo>
                    <a:pt x="323974" y="605945"/>
                    <a:pt x="311957" y="594835"/>
                    <a:pt x="310622" y="580392"/>
                  </a:cubicBezTo>
                  <a:lnTo>
                    <a:pt x="294154" y="373965"/>
                  </a:lnTo>
                  <a:cubicBezTo>
                    <a:pt x="290594" y="375299"/>
                    <a:pt x="286810" y="376187"/>
                    <a:pt x="282805" y="376187"/>
                  </a:cubicBezTo>
                  <a:cubicBezTo>
                    <a:pt x="279022" y="376187"/>
                    <a:pt x="275238" y="375299"/>
                    <a:pt x="271678" y="373965"/>
                  </a:cubicBezTo>
                  <a:lnTo>
                    <a:pt x="254987" y="580392"/>
                  </a:lnTo>
                  <a:cubicBezTo>
                    <a:pt x="253875" y="594835"/>
                    <a:pt x="241858" y="605945"/>
                    <a:pt x="227393" y="605945"/>
                  </a:cubicBezTo>
                  <a:cubicBezTo>
                    <a:pt x="226725" y="605945"/>
                    <a:pt x="225835" y="605945"/>
                    <a:pt x="225167" y="605723"/>
                  </a:cubicBezTo>
                  <a:cubicBezTo>
                    <a:pt x="209812" y="604612"/>
                    <a:pt x="198462" y="591280"/>
                    <a:pt x="199798" y="575948"/>
                  </a:cubicBezTo>
                  <a:lnTo>
                    <a:pt x="218046" y="347523"/>
                  </a:lnTo>
                  <a:lnTo>
                    <a:pt x="218046" y="189759"/>
                  </a:lnTo>
                  <a:cubicBezTo>
                    <a:pt x="215821" y="190426"/>
                    <a:pt x="213595" y="191092"/>
                    <a:pt x="211815" y="191759"/>
                  </a:cubicBezTo>
                  <a:lnTo>
                    <a:pt x="194902" y="343079"/>
                  </a:lnTo>
                  <a:cubicBezTo>
                    <a:pt x="193567" y="354856"/>
                    <a:pt x="183552" y="363744"/>
                    <a:pt x="171980" y="363744"/>
                  </a:cubicBezTo>
                  <a:cubicBezTo>
                    <a:pt x="171090" y="363744"/>
                    <a:pt x="170200" y="363744"/>
                    <a:pt x="169310" y="363522"/>
                  </a:cubicBezTo>
                  <a:cubicBezTo>
                    <a:pt x="156625" y="362189"/>
                    <a:pt x="147501" y="350634"/>
                    <a:pt x="148836" y="337969"/>
                  </a:cubicBezTo>
                  <a:lnTo>
                    <a:pt x="167307" y="171761"/>
                  </a:lnTo>
                  <a:cubicBezTo>
                    <a:pt x="167530" y="170650"/>
                    <a:pt x="168197" y="169539"/>
                    <a:pt x="168420" y="168428"/>
                  </a:cubicBezTo>
                  <a:cubicBezTo>
                    <a:pt x="168865" y="166872"/>
                    <a:pt x="169087" y="165317"/>
                    <a:pt x="169977" y="163984"/>
                  </a:cubicBezTo>
                  <a:cubicBezTo>
                    <a:pt x="170645" y="162206"/>
                    <a:pt x="171980" y="160873"/>
                    <a:pt x="173093" y="159540"/>
                  </a:cubicBezTo>
                  <a:cubicBezTo>
                    <a:pt x="173761" y="158651"/>
                    <a:pt x="174206" y="157762"/>
                    <a:pt x="175096" y="157095"/>
                  </a:cubicBezTo>
                  <a:cubicBezTo>
                    <a:pt x="176876" y="155540"/>
                    <a:pt x="179102" y="154429"/>
                    <a:pt x="181327" y="153318"/>
                  </a:cubicBezTo>
                  <a:cubicBezTo>
                    <a:pt x="181772" y="153096"/>
                    <a:pt x="181995" y="152874"/>
                    <a:pt x="182440" y="152651"/>
                  </a:cubicBezTo>
                  <a:cubicBezTo>
                    <a:pt x="182662" y="152651"/>
                    <a:pt x="182885" y="152429"/>
                    <a:pt x="183107" y="152429"/>
                  </a:cubicBezTo>
                  <a:cubicBezTo>
                    <a:pt x="183552" y="152207"/>
                    <a:pt x="183775" y="152207"/>
                    <a:pt x="184220" y="151985"/>
                  </a:cubicBezTo>
                  <a:cubicBezTo>
                    <a:pt x="192899" y="148874"/>
                    <a:pt x="234959" y="135097"/>
                    <a:pt x="273903" y="133097"/>
                  </a:cubicBezTo>
                  <a:lnTo>
                    <a:pt x="279689" y="144652"/>
                  </a:lnTo>
                  <a:lnTo>
                    <a:pt x="279912" y="144652"/>
                  </a:lnTo>
                  <a:lnTo>
                    <a:pt x="264334" y="265975"/>
                  </a:lnTo>
                  <a:lnTo>
                    <a:pt x="282805" y="298194"/>
                  </a:lnTo>
                  <a:lnTo>
                    <a:pt x="301498" y="265975"/>
                  </a:lnTo>
                  <a:lnTo>
                    <a:pt x="285920" y="144652"/>
                  </a:lnTo>
                  <a:close/>
                  <a:moveTo>
                    <a:pt x="458589" y="60898"/>
                  </a:moveTo>
                  <a:cubicBezTo>
                    <a:pt x="484408" y="60898"/>
                    <a:pt x="505339" y="83772"/>
                    <a:pt x="505339" y="111988"/>
                  </a:cubicBezTo>
                  <a:cubicBezTo>
                    <a:pt x="505339" y="140204"/>
                    <a:pt x="484408" y="163078"/>
                    <a:pt x="458589" y="163078"/>
                  </a:cubicBezTo>
                  <a:cubicBezTo>
                    <a:pt x="432770" y="163078"/>
                    <a:pt x="411839" y="140204"/>
                    <a:pt x="411839" y="111988"/>
                  </a:cubicBezTo>
                  <a:cubicBezTo>
                    <a:pt x="411839" y="83772"/>
                    <a:pt x="432770" y="60898"/>
                    <a:pt x="458589" y="60898"/>
                  </a:cubicBezTo>
                  <a:close/>
                  <a:moveTo>
                    <a:pt x="107209" y="60898"/>
                  </a:moveTo>
                  <a:cubicBezTo>
                    <a:pt x="133009" y="60898"/>
                    <a:pt x="153924" y="83772"/>
                    <a:pt x="153924" y="111988"/>
                  </a:cubicBezTo>
                  <a:cubicBezTo>
                    <a:pt x="153924" y="140204"/>
                    <a:pt x="133009" y="163078"/>
                    <a:pt x="107209" y="163078"/>
                  </a:cubicBezTo>
                  <a:cubicBezTo>
                    <a:pt x="81409" y="163078"/>
                    <a:pt x="60494" y="140204"/>
                    <a:pt x="60494" y="111988"/>
                  </a:cubicBezTo>
                  <a:cubicBezTo>
                    <a:pt x="60494" y="83772"/>
                    <a:pt x="81409" y="60898"/>
                    <a:pt x="107209" y="60898"/>
                  </a:cubicBezTo>
                  <a:close/>
                  <a:moveTo>
                    <a:pt x="282810" y="0"/>
                  </a:moveTo>
                  <a:cubicBezTo>
                    <a:pt x="315137" y="0"/>
                    <a:pt x="341344" y="28655"/>
                    <a:pt x="341344" y="64003"/>
                  </a:cubicBezTo>
                  <a:cubicBezTo>
                    <a:pt x="341344" y="99351"/>
                    <a:pt x="315137" y="128006"/>
                    <a:pt x="282810" y="128006"/>
                  </a:cubicBezTo>
                  <a:cubicBezTo>
                    <a:pt x="250483" y="128006"/>
                    <a:pt x="224276" y="99351"/>
                    <a:pt x="224276" y="64003"/>
                  </a:cubicBezTo>
                  <a:cubicBezTo>
                    <a:pt x="224276" y="28655"/>
                    <a:pt x="250483" y="0"/>
                    <a:pt x="282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ïṣliḍè"/>
          <p:cNvGrpSpPr/>
          <p:nvPr/>
        </p:nvGrpSpPr>
        <p:grpSpPr>
          <a:xfrm>
            <a:off x="9095226" y="2439733"/>
            <a:ext cx="1217792" cy="1217792"/>
            <a:chOff x="2180342" y="4732433"/>
            <a:chExt cx="1217792" cy="1217792"/>
          </a:xfrm>
        </p:grpSpPr>
        <p:sp>
          <p:nvSpPr>
            <p:cNvPr id="24" name="íşḷîḍê"/>
            <p:cNvSpPr/>
            <p:nvPr/>
          </p:nvSpPr>
          <p:spPr>
            <a:xfrm>
              <a:off x="2180342" y="4732433"/>
              <a:ext cx="1217792" cy="1217792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5" name="íṩḷïḑe"/>
            <p:cNvSpPr/>
            <p:nvPr/>
          </p:nvSpPr>
          <p:spPr>
            <a:xfrm>
              <a:off x="2518910" y="5051785"/>
              <a:ext cx="540656" cy="579088"/>
            </a:xfrm>
            <a:custGeom>
              <a:avLst/>
              <a:gdLst>
                <a:gd name="connsiteX0" fmla="*/ 458586 w 565731"/>
                <a:gd name="connsiteY0" fmla="*/ 166887 h 605945"/>
                <a:gd name="connsiteX1" fmla="*/ 538915 w 565731"/>
                <a:gd name="connsiteY1" fmla="*/ 182885 h 605945"/>
                <a:gd name="connsiteX2" fmla="*/ 541140 w 565731"/>
                <a:gd name="connsiteY2" fmla="*/ 184218 h 605945"/>
                <a:gd name="connsiteX3" fmla="*/ 544478 w 565731"/>
                <a:gd name="connsiteY3" fmla="*/ 186217 h 605945"/>
                <a:gd name="connsiteX4" fmla="*/ 546703 w 565731"/>
                <a:gd name="connsiteY4" fmla="*/ 188884 h 605945"/>
                <a:gd name="connsiteX5" fmla="*/ 548929 w 565731"/>
                <a:gd name="connsiteY5" fmla="*/ 191772 h 605945"/>
                <a:gd name="connsiteX6" fmla="*/ 550041 w 565731"/>
                <a:gd name="connsiteY6" fmla="*/ 195549 h 605945"/>
                <a:gd name="connsiteX7" fmla="*/ 550931 w 565731"/>
                <a:gd name="connsiteY7" fmla="*/ 198215 h 605945"/>
                <a:gd name="connsiteX8" fmla="*/ 565617 w 565731"/>
                <a:gd name="connsiteY8" fmla="*/ 331082 h 605945"/>
                <a:gd name="connsiteX9" fmla="*/ 549374 w 565731"/>
                <a:gd name="connsiteY9" fmla="*/ 351301 h 605945"/>
                <a:gd name="connsiteX10" fmla="*/ 547371 w 565731"/>
                <a:gd name="connsiteY10" fmla="*/ 351524 h 605945"/>
                <a:gd name="connsiteX11" fmla="*/ 528902 w 565731"/>
                <a:gd name="connsiteY11" fmla="*/ 335082 h 605945"/>
                <a:gd name="connsiteX12" fmla="*/ 515551 w 565731"/>
                <a:gd name="connsiteY12" fmla="*/ 213991 h 605945"/>
                <a:gd name="connsiteX13" fmla="*/ 510433 w 565731"/>
                <a:gd name="connsiteY13" fmla="*/ 212657 h 605945"/>
                <a:gd name="connsiteX14" fmla="*/ 510433 w 565731"/>
                <a:gd name="connsiteY14" fmla="*/ 338415 h 605945"/>
                <a:gd name="connsiteX15" fmla="*/ 525119 w 565731"/>
                <a:gd name="connsiteY15" fmla="*/ 521051 h 605945"/>
                <a:gd name="connsiteX16" fmla="*/ 504647 w 565731"/>
                <a:gd name="connsiteY16" fmla="*/ 544825 h 605945"/>
                <a:gd name="connsiteX17" fmla="*/ 502867 w 565731"/>
                <a:gd name="connsiteY17" fmla="*/ 545047 h 605945"/>
                <a:gd name="connsiteX18" fmla="*/ 480838 w 565731"/>
                <a:gd name="connsiteY18" fmla="*/ 524606 h 605945"/>
                <a:gd name="connsiteX19" fmla="*/ 467487 w 565731"/>
                <a:gd name="connsiteY19" fmla="*/ 359522 h 605945"/>
                <a:gd name="connsiteX20" fmla="*/ 458586 w 565731"/>
                <a:gd name="connsiteY20" fmla="*/ 361522 h 605945"/>
                <a:gd name="connsiteX21" fmla="*/ 449685 w 565731"/>
                <a:gd name="connsiteY21" fmla="*/ 359522 h 605945"/>
                <a:gd name="connsiteX22" fmla="*/ 436334 w 565731"/>
                <a:gd name="connsiteY22" fmla="*/ 524606 h 605945"/>
                <a:gd name="connsiteX23" fmla="*/ 414305 w 565731"/>
                <a:gd name="connsiteY23" fmla="*/ 545047 h 605945"/>
                <a:gd name="connsiteX24" fmla="*/ 412525 w 565731"/>
                <a:gd name="connsiteY24" fmla="*/ 544825 h 605945"/>
                <a:gd name="connsiteX25" fmla="*/ 392276 w 565731"/>
                <a:gd name="connsiteY25" fmla="*/ 521051 h 605945"/>
                <a:gd name="connsiteX26" fmla="*/ 403402 w 565731"/>
                <a:gd name="connsiteY26" fmla="*/ 380852 h 605945"/>
                <a:gd name="connsiteX27" fmla="*/ 426321 w 565731"/>
                <a:gd name="connsiteY27" fmla="*/ 366632 h 605945"/>
                <a:gd name="connsiteX28" fmla="*/ 435222 w 565731"/>
                <a:gd name="connsiteY28" fmla="*/ 335971 h 605945"/>
                <a:gd name="connsiteX29" fmla="*/ 416975 w 565731"/>
                <a:gd name="connsiteY29" fmla="*/ 171998 h 605945"/>
                <a:gd name="connsiteX30" fmla="*/ 458586 w 565731"/>
                <a:gd name="connsiteY30" fmla="*/ 166887 h 605945"/>
                <a:gd name="connsiteX31" fmla="*/ 107223 w 565731"/>
                <a:gd name="connsiteY31" fmla="*/ 166887 h 605945"/>
                <a:gd name="connsiteX32" fmla="*/ 148848 w 565731"/>
                <a:gd name="connsiteY32" fmla="*/ 171998 h 605945"/>
                <a:gd name="connsiteX33" fmla="*/ 130595 w 565731"/>
                <a:gd name="connsiteY33" fmla="*/ 335971 h 605945"/>
                <a:gd name="connsiteX34" fmla="*/ 139499 w 565731"/>
                <a:gd name="connsiteY34" fmla="*/ 366632 h 605945"/>
                <a:gd name="connsiteX35" fmla="*/ 162204 w 565731"/>
                <a:gd name="connsiteY35" fmla="*/ 380852 h 605945"/>
                <a:gd name="connsiteX36" fmla="*/ 173556 w 565731"/>
                <a:gd name="connsiteY36" fmla="*/ 521051 h 605945"/>
                <a:gd name="connsiteX37" fmla="*/ 153300 w 565731"/>
                <a:gd name="connsiteY37" fmla="*/ 545047 h 605945"/>
                <a:gd name="connsiteX38" fmla="*/ 151519 w 565731"/>
                <a:gd name="connsiteY38" fmla="*/ 545047 h 605945"/>
                <a:gd name="connsiteX39" fmla="*/ 129483 w 565731"/>
                <a:gd name="connsiteY39" fmla="*/ 524606 h 605945"/>
                <a:gd name="connsiteX40" fmla="*/ 116127 w 565731"/>
                <a:gd name="connsiteY40" fmla="*/ 359522 h 605945"/>
                <a:gd name="connsiteX41" fmla="*/ 107223 w 565731"/>
                <a:gd name="connsiteY41" fmla="*/ 361522 h 605945"/>
                <a:gd name="connsiteX42" fmla="*/ 98097 w 565731"/>
                <a:gd name="connsiteY42" fmla="*/ 359522 h 605945"/>
                <a:gd name="connsiteX43" fmla="*/ 84964 w 565731"/>
                <a:gd name="connsiteY43" fmla="*/ 524606 h 605945"/>
                <a:gd name="connsiteX44" fmla="*/ 62704 w 565731"/>
                <a:gd name="connsiteY44" fmla="*/ 545047 h 605945"/>
                <a:gd name="connsiteX45" fmla="*/ 60924 w 565731"/>
                <a:gd name="connsiteY45" fmla="*/ 545047 h 605945"/>
                <a:gd name="connsiteX46" fmla="*/ 40668 w 565731"/>
                <a:gd name="connsiteY46" fmla="*/ 521051 h 605945"/>
                <a:gd name="connsiteX47" fmla="*/ 55359 w 565731"/>
                <a:gd name="connsiteY47" fmla="*/ 338415 h 605945"/>
                <a:gd name="connsiteX48" fmla="*/ 55359 w 565731"/>
                <a:gd name="connsiteY48" fmla="*/ 212657 h 605945"/>
                <a:gd name="connsiteX49" fmla="*/ 50239 w 565731"/>
                <a:gd name="connsiteY49" fmla="*/ 213991 h 605945"/>
                <a:gd name="connsiteX50" fmla="*/ 36884 w 565731"/>
                <a:gd name="connsiteY50" fmla="*/ 335082 h 605945"/>
                <a:gd name="connsiteX51" fmla="*/ 18408 w 565731"/>
                <a:gd name="connsiteY51" fmla="*/ 351524 h 605945"/>
                <a:gd name="connsiteX52" fmla="*/ 16405 w 565731"/>
                <a:gd name="connsiteY52" fmla="*/ 351301 h 605945"/>
                <a:gd name="connsiteX53" fmla="*/ 156 w 565731"/>
                <a:gd name="connsiteY53" fmla="*/ 331082 h 605945"/>
                <a:gd name="connsiteX54" fmla="*/ 14847 w 565731"/>
                <a:gd name="connsiteY54" fmla="*/ 198215 h 605945"/>
                <a:gd name="connsiteX55" fmla="*/ 15737 w 565731"/>
                <a:gd name="connsiteY55" fmla="*/ 195549 h 605945"/>
                <a:gd name="connsiteX56" fmla="*/ 16850 w 565731"/>
                <a:gd name="connsiteY56" fmla="*/ 191772 h 605945"/>
                <a:gd name="connsiteX57" fmla="*/ 19299 w 565731"/>
                <a:gd name="connsiteY57" fmla="*/ 188439 h 605945"/>
                <a:gd name="connsiteX58" fmla="*/ 21079 w 565731"/>
                <a:gd name="connsiteY58" fmla="*/ 186440 h 605945"/>
                <a:gd name="connsiteX59" fmla="*/ 25976 w 565731"/>
                <a:gd name="connsiteY59" fmla="*/ 183551 h 605945"/>
                <a:gd name="connsiteX60" fmla="*/ 26867 w 565731"/>
                <a:gd name="connsiteY60" fmla="*/ 182885 h 605945"/>
                <a:gd name="connsiteX61" fmla="*/ 27312 w 565731"/>
                <a:gd name="connsiteY61" fmla="*/ 182662 h 605945"/>
                <a:gd name="connsiteX62" fmla="*/ 28202 w 565731"/>
                <a:gd name="connsiteY62" fmla="*/ 182440 h 605945"/>
                <a:gd name="connsiteX63" fmla="*/ 107223 w 565731"/>
                <a:gd name="connsiteY63" fmla="*/ 166887 h 605945"/>
                <a:gd name="connsiteX64" fmla="*/ 291929 w 565731"/>
                <a:gd name="connsiteY64" fmla="*/ 132875 h 605945"/>
                <a:gd name="connsiteX65" fmla="*/ 383170 w 565731"/>
                <a:gd name="connsiteY65" fmla="*/ 152651 h 605945"/>
                <a:gd name="connsiteX66" fmla="*/ 386063 w 565731"/>
                <a:gd name="connsiteY66" fmla="*/ 154207 h 605945"/>
                <a:gd name="connsiteX67" fmla="*/ 390291 w 565731"/>
                <a:gd name="connsiteY67" fmla="*/ 156873 h 605945"/>
                <a:gd name="connsiteX68" fmla="*/ 393184 w 565731"/>
                <a:gd name="connsiteY68" fmla="*/ 160206 h 605945"/>
                <a:gd name="connsiteX69" fmla="*/ 395855 w 565731"/>
                <a:gd name="connsiteY69" fmla="*/ 163761 h 605945"/>
                <a:gd name="connsiteX70" fmla="*/ 397412 w 565731"/>
                <a:gd name="connsiteY70" fmla="*/ 168650 h 605945"/>
                <a:gd name="connsiteX71" fmla="*/ 398303 w 565731"/>
                <a:gd name="connsiteY71" fmla="*/ 171761 h 605945"/>
                <a:gd name="connsiteX72" fmla="*/ 416773 w 565731"/>
                <a:gd name="connsiteY72" fmla="*/ 337969 h 605945"/>
                <a:gd name="connsiteX73" fmla="*/ 396522 w 565731"/>
                <a:gd name="connsiteY73" fmla="*/ 363522 h 605945"/>
                <a:gd name="connsiteX74" fmla="*/ 393852 w 565731"/>
                <a:gd name="connsiteY74" fmla="*/ 363744 h 605945"/>
                <a:gd name="connsiteX75" fmla="*/ 370930 w 565731"/>
                <a:gd name="connsiteY75" fmla="*/ 343079 h 605945"/>
                <a:gd name="connsiteX76" fmla="*/ 354017 w 565731"/>
                <a:gd name="connsiteY76" fmla="*/ 191759 h 605945"/>
                <a:gd name="connsiteX77" fmla="*/ 347564 w 565731"/>
                <a:gd name="connsiteY77" fmla="*/ 189759 h 605945"/>
                <a:gd name="connsiteX78" fmla="*/ 347564 w 565731"/>
                <a:gd name="connsiteY78" fmla="*/ 347523 h 605945"/>
                <a:gd name="connsiteX79" fmla="*/ 366034 w 565731"/>
                <a:gd name="connsiteY79" fmla="*/ 575948 h 605945"/>
                <a:gd name="connsiteX80" fmla="*/ 340665 w 565731"/>
                <a:gd name="connsiteY80" fmla="*/ 605723 h 605945"/>
                <a:gd name="connsiteX81" fmla="*/ 338440 w 565731"/>
                <a:gd name="connsiteY81" fmla="*/ 605945 h 605945"/>
                <a:gd name="connsiteX82" fmla="*/ 310622 w 565731"/>
                <a:gd name="connsiteY82" fmla="*/ 580392 h 605945"/>
                <a:gd name="connsiteX83" fmla="*/ 294154 w 565731"/>
                <a:gd name="connsiteY83" fmla="*/ 373965 h 605945"/>
                <a:gd name="connsiteX84" fmla="*/ 282805 w 565731"/>
                <a:gd name="connsiteY84" fmla="*/ 376187 h 605945"/>
                <a:gd name="connsiteX85" fmla="*/ 271678 w 565731"/>
                <a:gd name="connsiteY85" fmla="*/ 373965 h 605945"/>
                <a:gd name="connsiteX86" fmla="*/ 254987 w 565731"/>
                <a:gd name="connsiteY86" fmla="*/ 580392 h 605945"/>
                <a:gd name="connsiteX87" fmla="*/ 227393 w 565731"/>
                <a:gd name="connsiteY87" fmla="*/ 605945 h 605945"/>
                <a:gd name="connsiteX88" fmla="*/ 225167 w 565731"/>
                <a:gd name="connsiteY88" fmla="*/ 605723 h 605945"/>
                <a:gd name="connsiteX89" fmla="*/ 199798 w 565731"/>
                <a:gd name="connsiteY89" fmla="*/ 575948 h 605945"/>
                <a:gd name="connsiteX90" fmla="*/ 218046 w 565731"/>
                <a:gd name="connsiteY90" fmla="*/ 347523 h 605945"/>
                <a:gd name="connsiteX91" fmla="*/ 218046 w 565731"/>
                <a:gd name="connsiteY91" fmla="*/ 189759 h 605945"/>
                <a:gd name="connsiteX92" fmla="*/ 211815 w 565731"/>
                <a:gd name="connsiteY92" fmla="*/ 191759 h 605945"/>
                <a:gd name="connsiteX93" fmla="*/ 194902 w 565731"/>
                <a:gd name="connsiteY93" fmla="*/ 343079 h 605945"/>
                <a:gd name="connsiteX94" fmla="*/ 171980 w 565731"/>
                <a:gd name="connsiteY94" fmla="*/ 363744 h 605945"/>
                <a:gd name="connsiteX95" fmla="*/ 169310 w 565731"/>
                <a:gd name="connsiteY95" fmla="*/ 363522 h 605945"/>
                <a:gd name="connsiteX96" fmla="*/ 148836 w 565731"/>
                <a:gd name="connsiteY96" fmla="*/ 337969 h 605945"/>
                <a:gd name="connsiteX97" fmla="*/ 167307 w 565731"/>
                <a:gd name="connsiteY97" fmla="*/ 171761 h 605945"/>
                <a:gd name="connsiteX98" fmla="*/ 168420 w 565731"/>
                <a:gd name="connsiteY98" fmla="*/ 168428 h 605945"/>
                <a:gd name="connsiteX99" fmla="*/ 169977 w 565731"/>
                <a:gd name="connsiteY99" fmla="*/ 163984 h 605945"/>
                <a:gd name="connsiteX100" fmla="*/ 173093 w 565731"/>
                <a:gd name="connsiteY100" fmla="*/ 159540 h 605945"/>
                <a:gd name="connsiteX101" fmla="*/ 175096 w 565731"/>
                <a:gd name="connsiteY101" fmla="*/ 157095 h 605945"/>
                <a:gd name="connsiteX102" fmla="*/ 181327 w 565731"/>
                <a:gd name="connsiteY102" fmla="*/ 153318 h 605945"/>
                <a:gd name="connsiteX103" fmla="*/ 182440 w 565731"/>
                <a:gd name="connsiteY103" fmla="*/ 152651 h 605945"/>
                <a:gd name="connsiteX104" fmla="*/ 183107 w 565731"/>
                <a:gd name="connsiteY104" fmla="*/ 152429 h 605945"/>
                <a:gd name="connsiteX105" fmla="*/ 184220 w 565731"/>
                <a:gd name="connsiteY105" fmla="*/ 151985 h 605945"/>
                <a:gd name="connsiteX106" fmla="*/ 273903 w 565731"/>
                <a:gd name="connsiteY106" fmla="*/ 133097 h 605945"/>
                <a:gd name="connsiteX107" fmla="*/ 279689 w 565731"/>
                <a:gd name="connsiteY107" fmla="*/ 144652 h 605945"/>
                <a:gd name="connsiteX108" fmla="*/ 279912 w 565731"/>
                <a:gd name="connsiteY108" fmla="*/ 144652 h 605945"/>
                <a:gd name="connsiteX109" fmla="*/ 264334 w 565731"/>
                <a:gd name="connsiteY109" fmla="*/ 265975 h 605945"/>
                <a:gd name="connsiteX110" fmla="*/ 282805 w 565731"/>
                <a:gd name="connsiteY110" fmla="*/ 298194 h 605945"/>
                <a:gd name="connsiteX111" fmla="*/ 301498 w 565731"/>
                <a:gd name="connsiteY111" fmla="*/ 265975 h 605945"/>
                <a:gd name="connsiteX112" fmla="*/ 285920 w 565731"/>
                <a:gd name="connsiteY112" fmla="*/ 144652 h 605945"/>
                <a:gd name="connsiteX113" fmla="*/ 458589 w 565731"/>
                <a:gd name="connsiteY113" fmla="*/ 60898 h 605945"/>
                <a:gd name="connsiteX114" fmla="*/ 505339 w 565731"/>
                <a:gd name="connsiteY114" fmla="*/ 111988 h 605945"/>
                <a:gd name="connsiteX115" fmla="*/ 458589 w 565731"/>
                <a:gd name="connsiteY115" fmla="*/ 163078 h 605945"/>
                <a:gd name="connsiteX116" fmla="*/ 411839 w 565731"/>
                <a:gd name="connsiteY116" fmla="*/ 111988 h 605945"/>
                <a:gd name="connsiteX117" fmla="*/ 458589 w 565731"/>
                <a:gd name="connsiteY117" fmla="*/ 60898 h 605945"/>
                <a:gd name="connsiteX118" fmla="*/ 107209 w 565731"/>
                <a:gd name="connsiteY118" fmla="*/ 60898 h 605945"/>
                <a:gd name="connsiteX119" fmla="*/ 153924 w 565731"/>
                <a:gd name="connsiteY119" fmla="*/ 111988 h 605945"/>
                <a:gd name="connsiteX120" fmla="*/ 107209 w 565731"/>
                <a:gd name="connsiteY120" fmla="*/ 163078 h 605945"/>
                <a:gd name="connsiteX121" fmla="*/ 60494 w 565731"/>
                <a:gd name="connsiteY121" fmla="*/ 111988 h 605945"/>
                <a:gd name="connsiteX122" fmla="*/ 107209 w 565731"/>
                <a:gd name="connsiteY122" fmla="*/ 60898 h 605945"/>
                <a:gd name="connsiteX123" fmla="*/ 282810 w 565731"/>
                <a:gd name="connsiteY123" fmla="*/ 0 h 605945"/>
                <a:gd name="connsiteX124" fmla="*/ 341344 w 565731"/>
                <a:gd name="connsiteY124" fmla="*/ 64003 h 605945"/>
                <a:gd name="connsiteX125" fmla="*/ 282810 w 565731"/>
                <a:gd name="connsiteY125" fmla="*/ 128006 h 605945"/>
                <a:gd name="connsiteX126" fmla="*/ 224276 w 565731"/>
                <a:gd name="connsiteY126" fmla="*/ 64003 h 605945"/>
                <a:gd name="connsiteX127" fmla="*/ 282810 w 565731"/>
                <a:gd name="connsiteY127" fmla="*/ 0 h 60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565731" h="605945">
                  <a:moveTo>
                    <a:pt x="458586" y="166887"/>
                  </a:moveTo>
                  <a:cubicBezTo>
                    <a:pt x="494634" y="166887"/>
                    <a:pt x="537135" y="182218"/>
                    <a:pt x="538915" y="182885"/>
                  </a:cubicBezTo>
                  <a:cubicBezTo>
                    <a:pt x="539583" y="183107"/>
                    <a:pt x="540250" y="183773"/>
                    <a:pt x="541140" y="184218"/>
                  </a:cubicBezTo>
                  <a:cubicBezTo>
                    <a:pt x="542253" y="184884"/>
                    <a:pt x="543366" y="185329"/>
                    <a:pt x="544478" y="186217"/>
                  </a:cubicBezTo>
                  <a:cubicBezTo>
                    <a:pt x="545368" y="187106"/>
                    <a:pt x="546036" y="187995"/>
                    <a:pt x="546703" y="188884"/>
                  </a:cubicBezTo>
                  <a:cubicBezTo>
                    <a:pt x="547593" y="189772"/>
                    <a:pt x="548261" y="190661"/>
                    <a:pt x="548929" y="191772"/>
                  </a:cubicBezTo>
                  <a:cubicBezTo>
                    <a:pt x="549596" y="193105"/>
                    <a:pt x="549819" y="194216"/>
                    <a:pt x="550041" y="195549"/>
                  </a:cubicBezTo>
                  <a:cubicBezTo>
                    <a:pt x="550264" y="196438"/>
                    <a:pt x="550709" y="197327"/>
                    <a:pt x="550931" y="198215"/>
                  </a:cubicBezTo>
                  <a:lnTo>
                    <a:pt x="565617" y="331082"/>
                  </a:lnTo>
                  <a:cubicBezTo>
                    <a:pt x="566730" y="341081"/>
                    <a:pt x="559609" y="350190"/>
                    <a:pt x="549374" y="351301"/>
                  </a:cubicBezTo>
                  <a:cubicBezTo>
                    <a:pt x="548706" y="351524"/>
                    <a:pt x="548038" y="351524"/>
                    <a:pt x="547371" y="351524"/>
                  </a:cubicBezTo>
                  <a:cubicBezTo>
                    <a:pt x="538025" y="351524"/>
                    <a:pt x="530015" y="344414"/>
                    <a:pt x="528902" y="335082"/>
                  </a:cubicBezTo>
                  <a:lnTo>
                    <a:pt x="515551" y="213991"/>
                  </a:lnTo>
                  <a:cubicBezTo>
                    <a:pt x="513993" y="213546"/>
                    <a:pt x="512213" y="213102"/>
                    <a:pt x="510433" y="212657"/>
                  </a:cubicBezTo>
                  <a:lnTo>
                    <a:pt x="510433" y="338415"/>
                  </a:lnTo>
                  <a:lnTo>
                    <a:pt x="525119" y="521051"/>
                  </a:lnTo>
                  <a:cubicBezTo>
                    <a:pt x="526009" y="533271"/>
                    <a:pt x="516886" y="543936"/>
                    <a:pt x="504647" y="544825"/>
                  </a:cubicBezTo>
                  <a:cubicBezTo>
                    <a:pt x="504202" y="545047"/>
                    <a:pt x="503535" y="545047"/>
                    <a:pt x="502867" y="545047"/>
                  </a:cubicBezTo>
                  <a:cubicBezTo>
                    <a:pt x="491519" y="545047"/>
                    <a:pt x="481728" y="536160"/>
                    <a:pt x="480838" y="524606"/>
                  </a:cubicBezTo>
                  <a:lnTo>
                    <a:pt x="467487" y="359522"/>
                  </a:lnTo>
                  <a:cubicBezTo>
                    <a:pt x="464817" y="360855"/>
                    <a:pt x="461924" y="361522"/>
                    <a:pt x="458586" y="361522"/>
                  </a:cubicBezTo>
                  <a:cubicBezTo>
                    <a:pt x="455471" y="361522"/>
                    <a:pt x="452356" y="360855"/>
                    <a:pt x="449685" y="359522"/>
                  </a:cubicBezTo>
                  <a:lnTo>
                    <a:pt x="436334" y="524606"/>
                  </a:lnTo>
                  <a:cubicBezTo>
                    <a:pt x="435444" y="536160"/>
                    <a:pt x="425653" y="545047"/>
                    <a:pt x="414305" y="545047"/>
                  </a:cubicBezTo>
                  <a:cubicBezTo>
                    <a:pt x="413637" y="545047"/>
                    <a:pt x="413192" y="545047"/>
                    <a:pt x="412525" y="544825"/>
                  </a:cubicBezTo>
                  <a:cubicBezTo>
                    <a:pt x="400286" y="543936"/>
                    <a:pt x="391163" y="533271"/>
                    <a:pt x="392276" y="521051"/>
                  </a:cubicBezTo>
                  <a:lnTo>
                    <a:pt x="403402" y="380852"/>
                  </a:lnTo>
                  <a:cubicBezTo>
                    <a:pt x="412525" y="378630"/>
                    <a:pt x="420535" y="373964"/>
                    <a:pt x="426321" y="366632"/>
                  </a:cubicBezTo>
                  <a:cubicBezTo>
                    <a:pt x="433219" y="357967"/>
                    <a:pt x="436557" y="347080"/>
                    <a:pt x="435222" y="335971"/>
                  </a:cubicBezTo>
                  <a:lnTo>
                    <a:pt x="416975" y="171998"/>
                  </a:lnTo>
                  <a:cubicBezTo>
                    <a:pt x="430104" y="169331"/>
                    <a:pt x="444790" y="166887"/>
                    <a:pt x="458586" y="166887"/>
                  </a:cubicBezTo>
                  <a:close/>
                  <a:moveTo>
                    <a:pt x="107223" y="166887"/>
                  </a:moveTo>
                  <a:cubicBezTo>
                    <a:pt x="121024" y="166887"/>
                    <a:pt x="135715" y="169331"/>
                    <a:pt x="148848" y="171998"/>
                  </a:cubicBezTo>
                  <a:lnTo>
                    <a:pt x="130595" y="335971"/>
                  </a:lnTo>
                  <a:cubicBezTo>
                    <a:pt x="129260" y="347080"/>
                    <a:pt x="132376" y="357967"/>
                    <a:pt x="139499" y="366632"/>
                  </a:cubicBezTo>
                  <a:cubicBezTo>
                    <a:pt x="145287" y="373964"/>
                    <a:pt x="153300" y="378852"/>
                    <a:pt x="162204" y="380852"/>
                  </a:cubicBezTo>
                  <a:lnTo>
                    <a:pt x="173556" y="521051"/>
                  </a:lnTo>
                  <a:cubicBezTo>
                    <a:pt x="174669" y="533271"/>
                    <a:pt x="165543" y="543936"/>
                    <a:pt x="153300" y="545047"/>
                  </a:cubicBezTo>
                  <a:cubicBezTo>
                    <a:pt x="152632" y="545047"/>
                    <a:pt x="151964" y="545047"/>
                    <a:pt x="151519" y="545047"/>
                  </a:cubicBezTo>
                  <a:cubicBezTo>
                    <a:pt x="139944" y="545047"/>
                    <a:pt x="130373" y="536160"/>
                    <a:pt x="129483" y="524606"/>
                  </a:cubicBezTo>
                  <a:lnTo>
                    <a:pt x="116127" y="359522"/>
                  </a:lnTo>
                  <a:cubicBezTo>
                    <a:pt x="113456" y="360855"/>
                    <a:pt x="110339" y="361522"/>
                    <a:pt x="107223" y="361522"/>
                  </a:cubicBezTo>
                  <a:cubicBezTo>
                    <a:pt x="103884" y="361522"/>
                    <a:pt x="100991" y="360855"/>
                    <a:pt x="98097" y="359522"/>
                  </a:cubicBezTo>
                  <a:lnTo>
                    <a:pt x="84964" y="524606"/>
                  </a:lnTo>
                  <a:cubicBezTo>
                    <a:pt x="84073" y="536160"/>
                    <a:pt x="74279" y="545047"/>
                    <a:pt x="62704" y="545047"/>
                  </a:cubicBezTo>
                  <a:cubicBezTo>
                    <a:pt x="62259" y="545047"/>
                    <a:pt x="61591" y="545047"/>
                    <a:pt x="60924" y="545047"/>
                  </a:cubicBezTo>
                  <a:cubicBezTo>
                    <a:pt x="48904" y="543936"/>
                    <a:pt x="39777" y="533271"/>
                    <a:pt x="40668" y="521051"/>
                  </a:cubicBezTo>
                  <a:lnTo>
                    <a:pt x="55359" y="338415"/>
                  </a:lnTo>
                  <a:lnTo>
                    <a:pt x="55359" y="212657"/>
                  </a:lnTo>
                  <a:cubicBezTo>
                    <a:pt x="53578" y="213102"/>
                    <a:pt x="51797" y="213546"/>
                    <a:pt x="50239" y="213991"/>
                  </a:cubicBezTo>
                  <a:lnTo>
                    <a:pt x="36884" y="335082"/>
                  </a:lnTo>
                  <a:cubicBezTo>
                    <a:pt x="35771" y="344636"/>
                    <a:pt x="27757" y="351524"/>
                    <a:pt x="18408" y="351524"/>
                  </a:cubicBezTo>
                  <a:cubicBezTo>
                    <a:pt x="17740" y="351524"/>
                    <a:pt x="17073" y="351524"/>
                    <a:pt x="16405" y="351301"/>
                  </a:cubicBezTo>
                  <a:cubicBezTo>
                    <a:pt x="6166" y="350190"/>
                    <a:pt x="-1180" y="341081"/>
                    <a:pt x="156" y="331082"/>
                  </a:cubicBezTo>
                  <a:lnTo>
                    <a:pt x="14847" y="198215"/>
                  </a:lnTo>
                  <a:cubicBezTo>
                    <a:pt x="14847" y="197104"/>
                    <a:pt x="15515" y="196438"/>
                    <a:pt x="15737" y="195549"/>
                  </a:cubicBezTo>
                  <a:cubicBezTo>
                    <a:pt x="15960" y="194216"/>
                    <a:pt x="16182" y="193105"/>
                    <a:pt x="16850" y="191772"/>
                  </a:cubicBezTo>
                  <a:cubicBezTo>
                    <a:pt x="17518" y="190661"/>
                    <a:pt x="18408" y="189550"/>
                    <a:pt x="19299" y="188439"/>
                  </a:cubicBezTo>
                  <a:cubicBezTo>
                    <a:pt x="19966" y="187773"/>
                    <a:pt x="20412" y="187106"/>
                    <a:pt x="21079" y="186440"/>
                  </a:cubicBezTo>
                  <a:cubicBezTo>
                    <a:pt x="22415" y="185106"/>
                    <a:pt x="24196" y="184218"/>
                    <a:pt x="25976" y="183551"/>
                  </a:cubicBezTo>
                  <a:cubicBezTo>
                    <a:pt x="26199" y="183329"/>
                    <a:pt x="26644" y="183107"/>
                    <a:pt x="26867" y="182885"/>
                  </a:cubicBezTo>
                  <a:cubicBezTo>
                    <a:pt x="26867" y="182885"/>
                    <a:pt x="27312" y="182662"/>
                    <a:pt x="27312" y="182662"/>
                  </a:cubicBezTo>
                  <a:cubicBezTo>
                    <a:pt x="27757" y="182662"/>
                    <a:pt x="27980" y="182440"/>
                    <a:pt x="28202" y="182440"/>
                  </a:cubicBezTo>
                  <a:cubicBezTo>
                    <a:pt x="35771" y="179774"/>
                    <a:pt x="74279" y="166887"/>
                    <a:pt x="107223" y="166887"/>
                  </a:cubicBezTo>
                  <a:close/>
                  <a:moveTo>
                    <a:pt x="291929" y="132875"/>
                  </a:moveTo>
                  <a:cubicBezTo>
                    <a:pt x="334656" y="135097"/>
                    <a:pt x="381167" y="151762"/>
                    <a:pt x="383170" y="152651"/>
                  </a:cubicBezTo>
                  <a:cubicBezTo>
                    <a:pt x="384283" y="153096"/>
                    <a:pt x="385173" y="153762"/>
                    <a:pt x="386063" y="154207"/>
                  </a:cubicBezTo>
                  <a:cubicBezTo>
                    <a:pt x="387621" y="155096"/>
                    <a:pt x="389178" y="155762"/>
                    <a:pt x="390291" y="156873"/>
                  </a:cubicBezTo>
                  <a:cubicBezTo>
                    <a:pt x="391626" y="157984"/>
                    <a:pt x="392294" y="159095"/>
                    <a:pt x="393184" y="160206"/>
                  </a:cubicBezTo>
                  <a:cubicBezTo>
                    <a:pt x="394074" y="161539"/>
                    <a:pt x="395187" y="162428"/>
                    <a:pt x="395855" y="163761"/>
                  </a:cubicBezTo>
                  <a:cubicBezTo>
                    <a:pt x="396522" y="165317"/>
                    <a:pt x="396967" y="166872"/>
                    <a:pt x="397412" y="168650"/>
                  </a:cubicBezTo>
                  <a:cubicBezTo>
                    <a:pt x="397635" y="169761"/>
                    <a:pt x="398303" y="170650"/>
                    <a:pt x="398303" y="171761"/>
                  </a:cubicBezTo>
                  <a:lnTo>
                    <a:pt x="416773" y="337969"/>
                  </a:lnTo>
                  <a:cubicBezTo>
                    <a:pt x="418331" y="350634"/>
                    <a:pt x="409207" y="362189"/>
                    <a:pt x="396522" y="363522"/>
                  </a:cubicBezTo>
                  <a:cubicBezTo>
                    <a:pt x="395632" y="363522"/>
                    <a:pt x="394742" y="363744"/>
                    <a:pt x="393852" y="363744"/>
                  </a:cubicBezTo>
                  <a:cubicBezTo>
                    <a:pt x="382280" y="363744"/>
                    <a:pt x="372265" y="354856"/>
                    <a:pt x="370930" y="343079"/>
                  </a:cubicBezTo>
                  <a:lnTo>
                    <a:pt x="354017" y="191759"/>
                  </a:lnTo>
                  <a:cubicBezTo>
                    <a:pt x="352014" y="191092"/>
                    <a:pt x="350012" y="190426"/>
                    <a:pt x="347564" y="189759"/>
                  </a:cubicBezTo>
                  <a:lnTo>
                    <a:pt x="347564" y="347523"/>
                  </a:lnTo>
                  <a:lnTo>
                    <a:pt x="366034" y="575948"/>
                  </a:lnTo>
                  <a:cubicBezTo>
                    <a:pt x="367370" y="591280"/>
                    <a:pt x="355798" y="604612"/>
                    <a:pt x="340665" y="605723"/>
                  </a:cubicBezTo>
                  <a:cubicBezTo>
                    <a:pt x="339775" y="605945"/>
                    <a:pt x="339107" y="605945"/>
                    <a:pt x="338440" y="605945"/>
                  </a:cubicBezTo>
                  <a:cubicBezTo>
                    <a:pt x="323974" y="605945"/>
                    <a:pt x="311957" y="594835"/>
                    <a:pt x="310622" y="580392"/>
                  </a:cubicBezTo>
                  <a:lnTo>
                    <a:pt x="294154" y="373965"/>
                  </a:lnTo>
                  <a:cubicBezTo>
                    <a:pt x="290594" y="375299"/>
                    <a:pt x="286810" y="376187"/>
                    <a:pt x="282805" y="376187"/>
                  </a:cubicBezTo>
                  <a:cubicBezTo>
                    <a:pt x="279022" y="376187"/>
                    <a:pt x="275238" y="375299"/>
                    <a:pt x="271678" y="373965"/>
                  </a:cubicBezTo>
                  <a:lnTo>
                    <a:pt x="254987" y="580392"/>
                  </a:lnTo>
                  <a:cubicBezTo>
                    <a:pt x="253875" y="594835"/>
                    <a:pt x="241858" y="605945"/>
                    <a:pt x="227393" y="605945"/>
                  </a:cubicBezTo>
                  <a:cubicBezTo>
                    <a:pt x="226725" y="605945"/>
                    <a:pt x="225835" y="605945"/>
                    <a:pt x="225167" y="605723"/>
                  </a:cubicBezTo>
                  <a:cubicBezTo>
                    <a:pt x="209812" y="604612"/>
                    <a:pt x="198462" y="591280"/>
                    <a:pt x="199798" y="575948"/>
                  </a:cubicBezTo>
                  <a:lnTo>
                    <a:pt x="218046" y="347523"/>
                  </a:lnTo>
                  <a:lnTo>
                    <a:pt x="218046" y="189759"/>
                  </a:lnTo>
                  <a:cubicBezTo>
                    <a:pt x="215821" y="190426"/>
                    <a:pt x="213595" y="191092"/>
                    <a:pt x="211815" y="191759"/>
                  </a:cubicBezTo>
                  <a:lnTo>
                    <a:pt x="194902" y="343079"/>
                  </a:lnTo>
                  <a:cubicBezTo>
                    <a:pt x="193567" y="354856"/>
                    <a:pt x="183552" y="363744"/>
                    <a:pt x="171980" y="363744"/>
                  </a:cubicBezTo>
                  <a:cubicBezTo>
                    <a:pt x="171090" y="363744"/>
                    <a:pt x="170200" y="363744"/>
                    <a:pt x="169310" y="363522"/>
                  </a:cubicBezTo>
                  <a:cubicBezTo>
                    <a:pt x="156625" y="362189"/>
                    <a:pt x="147501" y="350634"/>
                    <a:pt x="148836" y="337969"/>
                  </a:cubicBezTo>
                  <a:lnTo>
                    <a:pt x="167307" y="171761"/>
                  </a:lnTo>
                  <a:cubicBezTo>
                    <a:pt x="167530" y="170650"/>
                    <a:pt x="168197" y="169539"/>
                    <a:pt x="168420" y="168428"/>
                  </a:cubicBezTo>
                  <a:cubicBezTo>
                    <a:pt x="168865" y="166872"/>
                    <a:pt x="169087" y="165317"/>
                    <a:pt x="169977" y="163984"/>
                  </a:cubicBezTo>
                  <a:cubicBezTo>
                    <a:pt x="170645" y="162206"/>
                    <a:pt x="171980" y="160873"/>
                    <a:pt x="173093" y="159540"/>
                  </a:cubicBezTo>
                  <a:cubicBezTo>
                    <a:pt x="173761" y="158651"/>
                    <a:pt x="174206" y="157762"/>
                    <a:pt x="175096" y="157095"/>
                  </a:cubicBezTo>
                  <a:cubicBezTo>
                    <a:pt x="176876" y="155540"/>
                    <a:pt x="179102" y="154429"/>
                    <a:pt x="181327" y="153318"/>
                  </a:cubicBezTo>
                  <a:cubicBezTo>
                    <a:pt x="181772" y="153096"/>
                    <a:pt x="181995" y="152874"/>
                    <a:pt x="182440" y="152651"/>
                  </a:cubicBezTo>
                  <a:cubicBezTo>
                    <a:pt x="182662" y="152651"/>
                    <a:pt x="182885" y="152429"/>
                    <a:pt x="183107" y="152429"/>
                  </a:cubicBezTo>
                  <a:cubicBezTo>
                    <a:pt x="183552" y="152207"/>
                    <a:pt x="183775" y="152207"/>
                    <a:pt x="184220" y="151985"/>
                  </a:cubicBezTo>
                  <a:cubicBezTo>
                    <a:pt x="192899" y="148874"/>
                    <a:pt x="234959" y="135097"/>
                    <a:pt x="273903" y="133097"/>
                  </a:cubicBezTo>
                  <a:lnTo>
                    <a:pt x="279689" y="144652"/>
                  </a:lnTo>
                  <a:lnTo>
                    <a:pt x="279912" y="144652"/>
                  </a:lnTo>
                  <a:lnTo>
                    <a:pt x="264334" y="265975"/>
                  </a:lnTo>
                  <a:lnTo>
                    <a:pt x="282805" y="298194"/>
                  </a:lnTo>
                  <a:lnTo>
                    <a:pt x="301498" y="265975"/>
                  </a:lnTo>
                  <a:lnTo>
                    <a:pt x="285920" y="144652"/>
                  </a:lnTo>
                  <a:close/>
                  <a:moveTo>
                    <a:pt x="458589" y="60898"/>
                  </a:moveTo>
                  <a:cubicBezTo>
                    <a:pt x="484408" y="60898"/>
                    <a:pt x="505339" y="83772"/>
                    <a:pt x="505339" y="111988"/>
                  </a:cubicBezTo>
                  <a:cubicBezTo>
                    <a:pt x="505339" y="140204"/>
                    <a:pt x="484408" y="163078"/>
                    <a:pt x="458589" y="163078"/>
                  </a:cubicBezTo>
                  <a:cubicBezTo>
                    <a:pt x="432770" y="163078"/>
                    <a:pt x="411839" y="140204"/>
                    <a:pt x="411839" y="111988"/>
                  </a:cubicBezTo>
                  <a:cubicBezTo>
                    <a:pt x="411839" y="83772"/>
                    <a:pt x="432770" y="60898"/>
                    <a:pt x="458589" y="60898"/>
                  </a:cubicBezTo>
                  <a:close/>
                  <a:moveTo>
                    <a:pt x="107209" y="60898"/>
                  </a:moveTo>
                  <a:cubicBezTo>
                    <a:pt x="133009" y="60898"/>
                    <a:pt x="153924" y="83772"/>
                    <a:pt x="153924" y="111988"/>
                  </a:cubicBezTo>
                  <a:cubicBezTo>
                    <a:pt x="153924" y="140204"/>
                    <a:pt x="133009" y="163078"/>
                    <a:pt x="107209" y="163078"/>
                  </a:cubicBezTo>
                  <a:cubicBezTo>
                    <a:pt x="81409" y="163078"/>
                    <a:pt x="60494" y="140204"/>
                    <a:pt x="60494" y="111988"/>
                  </a:cubicBezTo>
                  <a:cubicBezTo>
                    <a:pt x="60494" y="83772"/>
                    <a:pt x="81409" y="60898"/>
                    <a:pt x="107209" y="60898"/>
                  </a:cubicBezTo>
                  <a:close/>
                  <a:moveTo>
                    <a:pt x="282810" y="0"/>
                  </a:moveTo>
                  <a:cubicBezTo>
                    <a:pt x="315137" y="0"/>
                    <a:pt x="341344" y="28655"/>
                    <a:pt x="341344" y="64003"/>
                  </a:cubicBezTo>
                  <a:cubicBezTo>
                    <a:pt x="341344" y="99351"/>
                    <a:pt x="315137" y="128006"/>
                    <a:pt x="282810" y="128006"/>
                  </a:cubicBezTo>
                  <a:cubicBezTo>
                    <a:pt x="250483" y="128006"/>
                    <a:pt x="224276" y="99351"/>
                    <a:pt x="224276" y="64003"/>
                  </a:cubicBezTo>
                  <a:cubicBezTo>
                    <a:pt x="224276" y="28655"/>
                    <a:pt x="250483" y="0"/>
                    <a:pt x="282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2161604" y="2898476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773276" y="3360141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875161" y="2384841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486833" y="2846506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477888" y="4282476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0" grpId="0"/>
      <p:bldP spid="31" grpId="0"/>
      <p:bldP spid="32" grpId="0"/>
      <p:bldP spid="33" grpId="0"/>
      <p:bldP spid="3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81050" y="2116980"/>
            <a:ext cx="106870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THANKS</a:t>
            </a:r>
            <a:endParaRPr lang="zh-CN" altLang="en-US" sz="13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2702721" y="4332971"/>
            <a:ext cx="5476906" cy="109100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288320" y="4547985"/>
            <a:ext cx="2742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cs typeface="+mn-ea"/>
                <a:sym typeface="+mn-lt"/>
              </a:rPr>
              <a:t>第一</a:t>
            </a:r>
            <a:r>
              <a:rPr lang="en-US" altLang="zh-CN" sz="3200" dirty="0" smtClean="0">
                <a:solidFill>
                  <a:schemeClr val="bg1"/>
                </a:solidFill>
                <a:cs typeface="+mn-ea"/>
                <a:sym typeface="+mn-lt"/>
              </a:rPr>
              <a:t>PPT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15815" y="1040765"/>
            <a:ext cx="2540000" cy="1076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zh-CN" altLang="en-US" sz="400"/>
          </a:p>
          <a:p>
            <a:endParaRPr lang="zh-CN" altLang="en-US" sz="400"/>
          </a:p>
          <a:p>
            <a:r>
              <a:rPr lang="zh-CN" altLang="en-US" sz="400"/>
              <a:t>　　郑州普通人流价格_郑州做无痛人流所有费用多少钱http://disease.39.net/zztjfkyy/211225/10118352.html</a:t>
            </a:r>
            <a:endParaRPr lang="zh-CN" altLang="en-US" sz="400"/>
          </a:p>
          <a:p>
            <a:endParaRPr lang="zh-CN" altLang="en-US" sz="400"/>
          </a:p>
          <a:p>
            <a:r>
              <a:rPr lang="zh-CN" altLang="en-US" sz="400"/>
              <a:t>　　[做人流的费用]-郑州市做个人流手术一般多少钱http://disease.39.net/zztjfkyy/211225/10118355.html</a:t>
            </a:r>
            <a:endParaRPr lang="zh-CN" altLang="en-US" sz="400"/>
          </a:p>
          <a:p>
            <a:endParaRPr lang="zh-CN" altLang="en-US" sz="400"/>
          </a:p>
          <a:p>
            <a:r>
              <a:rPr lang="zh-CN" altLang="en-US" sz="400"/>
              <a:t>　　[郑州人流医院]排行-打胎去郑州市那家医院好http://disease.39.net/zztjfkyy/211225/10118366.html</a:t>
            </a:r>
            <a:endParaRPr lang="zh-CN" altLang="en-US" sz="400"/>
          </a:p>
          <a:p>
            <a:endParaRPr lang="zh-CN" altLang="en-US" sz="400"/>
          </a:p>
          <a:p>
            <a:r>
              <a:rPr lang="zh-CN" altLang="en-US" sz="400"/>
              <a:t>　　[郑州人流医院]排行-郑州市打胎去那个医院好http://disease.39.net/zztjfkyy/211225/10118377.html</a:t>
            </a:r>
            <a:endParaRPr lang="zh-CN" altLang="en-US" sz="400"/>
          </a:p>
          <a:p>
            <a:endParaRPr lang="zh-CN" altLang="en-US" sz="400"/>
          </a:p>
          <a:p>
            <a:r>
              <a:rPr lang="zh-CN" altLang="en-US" sz="400"/>
              <a:t>　　看妇科去郑州市哪家医院好-郑州妇科医院排行榜前十http://disease.39.net/zztjfkyy/211225/10118389.html</a:t>
            </a:r>
            <a:endParaRPr lang="zh-CN" altLang="en-US" sz="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îSḻîḍê"/>
          <p:cNvSpPr/>
          <p:nvPr/>
        </p:nvSpPr>
        <p:spPr>
          <a:xfrm rot="5400000">
            <a:off x="3797172" y="2668770"/>
            <a:ext cx="2344576" cy="2344576"/>
          </a:xfrm>
          <a:prstGeom prst="arc">
            <a:avLst>
              <a:gd name="adj1" fmla="val 16200000"/>
              <a:gd name="adj2" fmla="val 10800000"/>
            </a:avLst>
          </a:prstGeom>
          <a:ln w="38100">
            <a:solidFill>
              <a:schemeClr val="bg1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" name="îṡľíḋê"/>
          <p:cNvSpPr/>
          <p:nvPr/>
        </p:nvSpPr>
        <p:spPr>
          <a:xfrm rot="16200000">
            <a:off x="6141747" y="2668770"/>
            <a:ext cx="2344576" cy="2344576"/>
          </a:xfrm>
          <a:prstGeom prst="arc">
            <a:avLst>
              <a:gd name="adj1" fmla="val 16297427"/>
              <a:gd name="adj2" fmla="val 10800000"/>
            </a:avLst>
          </a:prstGeom>
          <a:ln w="38100">
            <a:solidFill>
              <a:schemeClr val="bg1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" name="íṩḻîďé"/>
          <p:cNvSpPr/>
          <p:nvPr/>
        </p:nvSpPr>
        <p:spPr>
          <a:xfrm>
            <a:off x="4124072" y="4540076"/>
            <a:ext cx="404887" cy="40488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70000" lnSpcReduction="2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iṡḷïḍè"/>
          <p:cNvSpPr/>
          <p:nvPr/>
        </p:nvSpPr>
        <p:spPr>
          <a:xfrm>
            <a:off x="7775551" y="2651451"/>
            <a:ext cx="404887" cy="40488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70000" lnSpcReduction="20000"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iş1ïḑè"/>
          <p:cNvSpPr/>
          <p:nvPr/>
        </p:nvSpPr>
        <p:spPr>
          <a:xfrm flipH="1">
            <a:off x="6650072" y="4253531"/>
            <a:ext cx="1327924" cy="132792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0" name="ï$ḻidè"/>
          <p:cNvSpPr/>
          <p:nvPr/>
        </p:nvSpPr>
        <p:spPr>
          <a:xfrm flipH="1">
            <a:off x="6753102" y="4348638"/>
            <a:ext cx="1131907" cy="1131905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íślîḍe"/>
          <p:cNvSpPr/>
          <p:nvPr/>
        </p:nvSpPr>
        <p:spPr bwMode="auto">
          <a:xfrm>
            <a:off x="7101152" y="4707317"/>
            <a:ext cx="495048" cy="404039"/>
          </a:xfrm>
          <a:custGeom>
            <a:avLst/>
            <a:gdLst>
              <a:gd name="connsiteX0" fmla="*/ 130130 w 508000"/>
              <a:gd name="connsiteY0" fmla="*/ 314926 h 414610"/>
              <a:gd name="connsiteX1" fmla="*/ 207920 w 508000"/>
              <a:gd name="connsiteY1" fmla="*/ 327583 h 414610"/>
              <a:gd name="connsiteX2" fmla="*/ 52339 w 508000"/>
              <a:gd name="connsiteY2" fmla="*/ 327583 h 414610"/>
              <a:gd name="connsiteX3" fmla="*/ 130130 w 508000"/>
              <a:gd name="connsiteY3" fmla="*/ 314926 h 414610"/>
              <a:gd name="connsiteX4" fmla="*/ 130130 w 508000"/>
              <a:gd name="connsiteY4" fmla="*/ 243364 h 414610"/>
              <a:gd name="connsiteX5" fmla="*/ 207920 w 508000"/>
              <a:gd name="connsiteY5" fmla="*/ 255534 h 414610"/>
              <a:gd name="connsiteX6" fmla="*/ 52339 w 508000"/>
              <a:gd name="connsiteY6" fmla="*/ 255534 h 414610"/>
              <a:gd name="connsiteX7" fmla="*/ 130130 w 508000"/>
              <a:gd name="connsiteY7" fmla="*/ 243364 h 414610"/>
              <a:gd name="connsiteX8" fmla="*/ 372875 w 508000"/>
              <a:gd name="connsiteY8" fmla="*/ 242403 h 414610"/>
              <a:gd name="connsiteX9" fmla="*/ 400550 w 508000"/>
              <a:gd name="connsiteY9" fmla="*/ 259928 h 414610"/>
              <a:gd name="connsiteX10" fmla="*/ 428226 w 508000"/>
              <a:gd name="connsiteY10" fmla="*/ 242403 h 414610"/>
              <a:gd name="connsiteX11" fmla="*/ 457843 w 508000"/>
              <a:gd name="connsiteY11" fmla="*/ 271124 h 414610"/>
              <a:gd name="connsiteX12" fmla="*/ 451532 w 508000"/>
              <a:gd name="connsiteY12" fmla="*/ 293030 h 414610"/>
              <a:gd name="connsiteX13" fmla="*/ 400550 w 508000"/>
              <a:gd name="connsiteY13" fmla="*/ 335382 h 414610"/>
              <a:gd name="connsiteX14" fmla="*/ 349569 w 508000"/>
              <a:gd name="connsiteY14" fmla="*/ 293030 h 414610"/>
              <a:gd name="connsiteX15" fmla="*/ 343258 w 508000"/>
              <a:gd name="connsiteY15" fmla="*/ 271124 h 414610"/>
              <a:gd name="connsiteX16" fmla="*/ 372875 w 508000"/>
              <a:gd name="connsiteY16" fmla="*/ 242403 h 414610"/>
              <a:gd name="connsiteX17" fmla="*/ 130130 w 508000"/>
              <a:gd name="connsiteY17" fmla="*/ 171315 h 414610"/>
              <a:gd name="connsiteX18" fmla="*/ 207920 w 508000"/>
              <a:gd name="connsiteY18" fmla="*/ 183972 h 414610"/>
              <a:gd name="connsiteX19" fmla="*/ 52339 w 508000"/>
              <a:gd name="connsiteY19" fmla="*/ 183972 h 414610"/>
              <a:gd name="connsiteX20" fmla="*/ 130130 w 508000"/>
              <a:gd name="connsiteY20" fmla="*/ 171315 h 414610"/>
              <a:gd name="connsiteX21" fmla="*/ 130130 w 508000"/>
              <a:gd name="connsiteY21" fmla="*/ 99753 h 414610"/>
              <a:gd name="connsiteX22" fmla="*/ 207920 w 508000"/>
              <a:gd name="connsiteY22" fmla="*/ 112410 h 414610"/>
              <a:gd name="connsiteX23" fmla="*/ 52339 w 508000"/>
              <a:gd name="connsiteY23" fmla="*/ 112410 h 414610"/>
              <a:gd name="connsiteX24" fmla="*/ 130130 w 508000"/>
              <a:gd name="connsiteY24" fmla="*/ 99753 h 414610"/>
              <a:gd name="connsiteX25" fmla="*/ 322230 w 508000"/>
              <a:gd name="connsiteY25" fmla="*/ 85796 h 414610"/>
              <a:gd name="connsiteX26" fmla="*/ 349955 w 508000"/>
              <a:gd name="connsiteY26" fmla="*/ 102810 h 414610"/>
              <a:gd name="connsiteX27" fmla="*/ 378166 w 508000"/>
              <a:gd name="connsiteY27" fmla="*/ 85796 h 414610"/>
              <a:gd name="connsiteX28" fmla="*/ 407350 w 508000"/>
              <a:gd name="connsiteY28" fmla="*/ 114478 h 414610"/>
              <a:gd name="connsiteX29" fmla="*/ 401026 w 508000"/>
              <a:gd name="connsiteY29" fmla="*/ 136353 h 414610"/>
              <a:gd name="connsiteX30" fmla="*/ 349955 w 508000"/>
              <a:gd name="connsiteY30" fmla="*/ 178160 h 414610"/>
              <a:gd name="connsiteX31" fmla="*/ 298884 w 508000"/>
              <a:gd name="connsiteY31" fmla="*/ 136353 h 414610"/>
              <a:gd name="connsiteX32" fmla="*/ 292560 w 508000"/>
              <a:gd name="connsiteY32" fmla="*/ 114478 h 414610"/>
              <a:gd name="connsiteX33" fmla="*/ 322230 w 508000"/>
              <a:gd name="connsiteY33" fmla="*/ 85796 h 414610"/>
              <a:gd name="connsiteX34" fmla="*/ 378205 w 508000"/>
              <a:gd name="connsiteY34" fmla="*/ 28711 h 414610"/>
              <a:gd name="connsiteX35" fmla="*/ 284869 w 508000"/>
              <a:gd name="connsiteY35" fmla="*/ 39904 h 414610"/>
              <a:gd name="connsiteX36" fmla="*/ 268827 w 508000"/>
              <a:gd name="connsiteY36" fmla="*/ 58882 h 414610"/>
              <a:gd name="connsiteX37" fmla="*/ 268827 w 508000"/>
              <a:gd name="connsiteY37" fmla="*/ 369840 h 414610"/>
              <a:gd name="connsiteX38" fmla="*/ 284869 w 508000"/>
              <a:gd name="connsiteY38" fmla="*/ 386385 h 414610"/>
              <a:gd name="connsiteX39" fmla="*/ 377233 w 508000"/>
              <a:gd name="connsiteY39" fmla="*/ 382979 h 414610"/>
              <a:gd name="connsiteX40" fmla="*/ 471541 w 508000"/>
              <a:gd name="connsiteY40" fmla="*/ 386385 h 414610"/>
              <a:gd name="connsiteX41" fmla="*/ 487583 w 508000"/>
              <a:gd name="connsiteY41" fmla="*/ 369840 h 414610"/>
              <a:gd name="connsiteX42" fmla="*/ 487583 w 508000"/>
              <a:gd name="connsiteY42" fmla="*/ 58882 h 414610"/>
              <a:gd name="connsiteX43" fmla="*/ 471541 w 508000"/>
              <a:gd name="connsiteY43" fmla="*/ 39904 h 414610"/>
              <a:gd name="connsiteX44" fmla="*/ 378205 w 508000"/>
              <a:gd name="connsiteY44" fmla="*/ 28711 h 414610"/>
              <a:gd name="connsiteX45" fmla="*/ 129795 w 508000"/>
              <a:gd name="connsiteY45" fmla="*/ 28711 h 414610"/>
              <a:gd name="connsiteX46" fmla="*/ 36459 w 508000"/>
              <a:gd name="connsiteY46" fmla="*/ 39904 h 414610"/>
              <a:gd name="connsiteX47" fmla="*/ 20417 w 508000"/>
              <a:gd name="connsiteY47" fmla="*/ 58882 h 414610"/>
              <a:gd name="connsiteX48" fmla="*/ 20417 w 508000"/>
              <a:gd name="connsiteY48" fmla="*/ 369840 h 414610"/>
              <a:gd name="connsiteX49" fmla="*/ 36459 w 508000"/>
              <a:gd name="connsiteY49" fmla="*/ 386385 h 414610"/>
              <a:gd name="connsiteX50" fmla="*/ 128823 w 508000"/>
              <a:gd name="connsiteY50" fmla="*/ 382979 h 414610"/>
              <a:gd name="connsiteX51" fmla="*/ 222645 w 508000"/>
              <a:gd name="connsiteY51" fmla="*/ 386385 h 414610"/>
              <a:gd name="connsiteX52" fmla="*/ 239173 w 508000"/>
              <a:gd name="connsiteY52" fmla="*/ 369840 h 414610"/>
              <a:gd name="connsiteX53" fmla="*/ 239173 w 508000"/>
              <a:gd name="connsiteY53" fmla="*/ 58882 h 414610"/>
              <a:gd name="connsiteX54" fmla="*/ 223131 w 508000"/>
              <a:gd name="connsiteY54" fmla="*/ 39904 h 414610"/>
              <a:gd name="connsiteX55" fmla="*/ 129795 w 508000"/>
              <a:gd name="connsiteY55" fmla="*/ 28711 h 414610"/>
              <a:gd name="connsiteX56" fmla="*/ 126878 w 508000"/>
              <a:gd name="connsiteY56" fmla="*/ 0 h 414610"/>
              <a:gd name="connsiteX57" fmla="*/ 254243 w 508000"/>
              <a:gd name="connsiteY57" fmla="*/ 11679 h 414610"/>
              <a:gd name="connsiteX58" fmla="*/ 381122 w 508000"/>
              <a:gd name="connsiteY58" fmla="*/ 0 h 414610"/>
              <a:gd name="connsiteX59" fmla="*/ 489041 w 508000"/>
              <a:gd name="connsiteY59" fmla="*/ 13139 h 414610"/>
              <a:gd name="connsiteX60" fmla="*/ 508000 w 508000"/>
              <a:gd name="connsiteY60" fmla="*/ 35038 h 414610"/>
              <a:gd name="connsiteX61" fmla="*/ 508000 w 508000"/>
              <a:gd name="connsiteY61" fmla="*/ 395631 h 414610"/>
              <a:gd name="connsiteX62" fmla="*/ 489041 w 508000"/>
              <a:gd name="connsiteY62" fmla="*/ 414610 h 414610"/>
              <a:gd name="connsiteX63" fmla="*/ 379663 w 508000"/>
              <a:gd name="connsiteY63" fmla="*/ 410717 h 414610"/>
              <a:gd name="connsiteX64" fmla="*/ 125906 w 508000"/>
              <a:gd name="connsiteY64" fmla="*/ 410717 h 414610"/>
              <a:gd name="connsiteX65" fmla="*/ 18959 w 508000"/>
              <a:gd name="connsiteY65" fmla="*/ 414610 h 414610"/>
              <a:gd name="connsiteX66" fmla="*/ 0 w 508000"/>
              <a:gd name="connsiteY66" fmla="*/ 395631 h 414610"/>
              <a:gd name="connsiteX67" fmla="*/ 0 w 508000"/>
              <a:gd name="connsiteY67" fmla="*/ 35038 h 414610"/>
              <a:gd name="connsiteX68" fmla="*/ 18959 w 508000"/>
              <a:gd name="connsiteY68" fmla="*/ 13139 h 414610"/>
              <a:gd name="connsiteX69" fmla="*/ 126878 w 508000"/>
              <a:gd name="connsiteY69" fmla="*/ 0 h 414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508000" h="414610">
                <a:moveTo>
                  <a:pt x="130130" y="314926"/>
                </a:moveTo>
                <a:cubicBezTo>
                  <a:pt x="183610" y="314926"/>
                  <a:pt x="207920" y="327583"/>
                  <a:pt x="207920" y="327583"/>
                </a:cubicBezTo>
                <a:lnTo>
                  <a:pt x="52339" y="327583"/>
                </a:lnTo>
                <a:cubicBezTo>
                  <a:pt x="52339" y="327583"/>
                  <a:pt x="76649" y="314926"/>
                  <a:pt x="130130" y="314926"/>
                </a:cubicBezTo>
                <a:close/>
                <a:moveTo>
                  <a:pt x="130130" y="243364"/>
                </a:moveTo>
                <a:cubicBezTo>
                  <a:pt x="183610" y="243364"/>
                  <a:pt x="207920" y="255534"/>
                  <a:pt x="207920" y="255534"/>
                </a:cubicBezTo>
                <a:lnTo>
                  <a:pt x="52339" y="255534"/>
                </a:lnTo>
                <a:cubicBezTo>
                  <a:pt x="52339" y="255534"/>
                  <a:pt x="76649" y="243364"/>
                  <a:pt x="130130" y="243364"/>
                </a:cubicBezTo>
                <a:close/>
                <a:moveTo>
                  <a:pt x="372875" y="242403"/>
                </a:moveTo>
                <a:cubicBezTo>
                  <a:pt x="388898" y="242403"/>
                  <a:pt x="398608" y="259928"/>
                  <a:pt x="400550" y="259928"/>
                </a:cubicBezTo>
                <a:cubicBezTo>
                  <a:pt x="402978" y="259928"/>
                  <a:pt x="412689" y="242403"/>
                  <a:pt x="428226" y="242403"/>
                </a:cubicBezTo>
                <a:cubicBezTo>
                  <a:pt x="444249" y="242403"/>
                  <a:pt x="456872" y="255547"/>
                  <a:pt x="457843" y="271124"/>
                </a:cubicBezTo>
                <a:cubicBezTo>
                  <a:pt x="458329" y="280374"/>
                  <a:pt x="455416" y="287189"/>
                  <a:pt x="451532" y="293030"/>
                </a:cubicBezTo>
                <a:cubicBezTo>
                  <a:pt x="443277" y="305687"/>
                  <a:pt x="408319" y="335382"/>
                  <a:pt x="400550" y="335382"/>
                </a:cubicBezTo>
                <a:cubicBezTo>
                  <a:pt x="393267" y="335382"/>
                  <a:pt x="357824" y="305687"/>
                  <a:pt x="349569" y="293030"/>
                </a:cubicBezTo>
                <a:cubicBezTo>
                  <a:pt x="345685" y="287189"/>
                  <a:pt x="342772" y="280374"/>
                  <a:pt x="343258" y="271124"/>
                </a:cubicBezTo>
                <a:cubicBezTo>
                  <a:pt x="344229" y="255547"/>
                  <a:pt x="356852" y="242403"/>
                  <a:pt x="372875" y="242403"/>
                </a:cubicBezTo>
                <a:close/>
                <a:moveTo>
                  <a:pt x="130130" y="171315"/>
                </a:moveTo>
                <a:cubicBezTo>
                  <a:pt x="183610" y="171315"/>
                  <a:pt x="207920" y="183972"/>
                  <a:pt x="207920" y="183972"/>
                </a:cubicBezTo>
                <a:lnTo>
                  <a:pt x="52339" y="183972"/>
                </a:lnTo>
                <a:cubicBezTo>
                  <a:pt x="52339" y="183972"/>
                  <a:pt x="76649" y="171315"/>
                  <a:pt x="130130" y="171315"/>
                </a:cubicBezTo>
                <a:close/>
                <a:moveTo>
                  <a:pt x="130130" y="99753"/>
                </a:moveTo>
                <a:cubicBezTo>
                  <a:pt x="183610" y="99753"/>
                  <a:pt x="207920" y="112410"/>
                  <a:pt x="207920" y="112410"/>
                </a:cubicBezTo>
                <a:lnTo>
                  <a:pt x="52339" y="112410"/>
                </a:lnTo>
                <a:cubicBezTo>
                  <a:pt x="52339" y="112410"/>
                  <a:pt x="76649" y="99753"/>
                  <a:pt x="130130" y="99753"/>
                </a:cubicBezTo>
                <a:close/>
                <a:moveTo>
                  <a:pt x="322230" y="85796"/>
                </a:moveTo>
                <a:cubicBezTo>
                  <a:pt x="338768" y="85796"/>
                  <a:pt x="348009" y="102810"/>
                  <a:pt x="349955" y="102810"/>
                </a:cubicBezTo>
                <a:cubicBezTo>
                  <a:pt x="352387" y="102810"/>
                  <a:pt x="362115" y="85796"/>
                  <a:pt x="378166" y="85796"/>
                </a:cubicBezTo>
                <a:cubicBezTo>
                  <a:pt x="393731" y="85796"/>
                  <a:pt x="406863" y="98435"/>
                  <a:pt x="407350" y="114478"/>
                </a:cubicBezTo>
                <a:cubicBezTo>
                  <a:pt x="407836" y="123228"/>
                  <a:pt x="405404" y="130034"/>
                  <a:pt x="401026" y="136353"/>
                </a:cubicBezTo>
                <a:cubicBezTo>
                  <a:pt x="392758" y="148992"/>
                  <a:pt x="357737" y="178160"/>
                  <a:pt x="349955" y="178160"/>
                </a:cubicBezTo>
                <a:cubicBezTo>
                  <a:pt x="342659" y="178160"/>
                  <a:pt x="307152" y="148506"/>
                  <a:pt x="298884" y="136353"/>
                </a:cubicBezTo>
                <a:cubicBezTo>
                  <a:pt x="294992" y="130034"/>
                  <a:pt x="292074" y="123228"/>
                  <a:pt x="292560" y="114478"/>
                </a:cubicBezTo>
                <a:cubicBezTo>
                  <a:pt x="293533" y="98435"/>
                  <a:pt x="306666" y="85796"/>
                  <a:pt x="322230" y="85796"/>
                </a:cubicBezTo>
                <a:close/>
                <a:moveTo>
                  <a:pt x="378205" y="28711"/>
                </a:moveTo>
                <a:cubicBezTo>
                  <a:pt x="319870" y="28711"/>
                  <a:pt x="284869" y="39904"/>
                  <a:pt x="284869" y="39904"/>
                </a:cubicBezTo>
                <a:cubicBezTo>
                  <a:pt x="276119" y="41364"/>
                  <a:pt x="268827" y="50123"/>
                  <a:pt x="268827" y="58882"/>
                </a:cubicBezTo>
                <a:cubicBezTo>
                  <a:pt x="268827" y="58882"/>
                  <a:pt x="268827" y="58882"/>
                  <a:pt x="268827" y="369840"/>
                </a:cubicBezTo>
                <a:cubicBezTo>
                  <a:pt x="268827" y="378599"/>
                  <a:pt x="276119" y="386385"/>
                  <a:pt x="284869" y="386385"/>
                </a:cubicBezTo>
                <a:cubicBezTo>
                  <a:pt x="284869" y="386385"/>
                  <a:pt x="320842" y="382979"/>
                  <a:pt x="377233" y="382979"/>
                </a:cubicBezTo>
                <a:cubicBezTo>
                  <a:pt x="437026" y="382979"/>
                  <a:pt x="435567" y="386385"/>
                  <a:pt x="471541" y="386385"/>
                </a:cubicBezTo>
                <a:cubicBezTo>
                  <a:pt x="480291" y="386385"/>
                  <a:pt x="487583" y="378599"/>
                  <a:pt x="487583" y="369840"/>
                </a:cubicBezTo>
                <a:lnTo>
                  <a:pt x="487583" y="58882"/>
                </a:lnTo>
                <a:cubicBezTo>
                  <a:pt x="487583" y="50123"/>
                  <a:pt x="480291" y="41364"/>
                  <a:pt x="471541" y="39904"/>
                </a:cubicBezTo>
                <a:cubicBezTo>
                  <a:pt x="471541" y="39904"/>
                  <a:pt x="436540" y="28711"/>
                  <a:pt x="378205" y="28711"/>
                </a:cubicBezTo>
                <a:close/>
                <a:moveTo>
                  <a:pt x="129795" y="28711"/>
                </a:moveTo>
                <a:cubicBezTo>
                  <a:pt x="71460" y="28711"/>
                  <a:pt x="36459" y="39904"/>
                  <a:pt x="36459" y="39904"/>
                </a:cubicBezTo>
                <a:cubicBezTo>
                  <a:pt x="27709" y="41364"/>
                  <a:pt x="20417" y="50123"/>
                  <a:pt x="20417" y="58882"/>
                </a:cubicBezTo>
                <a:cubicBezTo>
                  <a:pt x="20417" y="58882"/>
                  <a:pt x="20417" y="58882"/>
                  <a:pt x="20417" y="369840"/>
                </a:cubicBezTo>
                <a:cubicBezTo>
                  <a:pt x="20417" y="378599"/>
                  <a:pt x="27709" y="386385"/>
                  <a:pt x="36459" y="386385"/>
                </a:cubicBezTo>
                <a:cubicBezTo>
                  <a:pt x="36459" y="386385"/>
                  <a:pt x="72433" y="382979"/>
                  <a:pt x="128823" y="382979"/>
                </a:cubicBezTo>
                <a:cubicBezTo>
                  <a:pt x="188616" y="382979"/>
                  <a:pt x="187158" y="386385"/>
                  <a:pt x="222645" y="386385"/>
                </a:cubicBezTo>
                <a:cubicBezTo>
                  <a:pt x="231881" y="386385"/>
                  <a:pt x="239173" y="378599"/>
                  <a:pt x="239173" y="369840"/>
                </a:cubicBezTo>
                <a:lnTo>
                  <a:pt x="239173" y="58882"/>
                </a:lnTo>
                <a:cubicBezTo>
                  <a:pt x="239173" y="50123"/>
                  <a:pt x="231881" y="41364"/>
                  <a:pt x="223131" y="39904"/>
                </a:cubicBezTo>
                <a:cubicBezTo>
                  <a:pt x="223131" y="39904"/>
                  <a:pt x="188130" y="28711"/>
                  <a:pt x="129795" y="28711"/>
                </a:cubicBezTo>
                <a:close/>
                <a:moveTo>
                  <a:pt x="126878" y="0"/>
                </a:moveTo>
                <a:cubicBezTo>
                  <a:pt x="160907" y="0"/>
                  <a:pt x="240632" y="11679"/>
                  <a:pt x="254243" y="11679"/>
                </a:cubicBezTo>
                <a:cubicBezTo>
                  <a:pt x="277091" y="11679"/>
                  <a:pt x="347093" y="0"/>
                  <a:pt x="381122" y="0"/>
                </a:cubicBezTo>
                <a:cubicBezTo>
                  <a:pt x="448693" y="0"/>
                  <a:pt x="489041" y="13139"/>
                  <a:pt x="489041" y="13139"/>
                </a:cubicBezTo>
                <a:cubicBezTo>
                  <a:pt x="499250" y="15086"/>
                  <a:pt x="508000" y="24818"/>
                  <a:pt x="508000" y="35038"/>
                </a:cubicBezTo>
                <a:cubicBezTo>
                  <a:pt x="508000" y="35038"/>
                  <a:pt x="508000" y="35038"/>
                  <a:pt x="508000" y="395631"/>
                </a:cubicBezTo>
                <a:cubicBezTo>
                  <a:pt x="508000" y="406337"/>
                  <a:pt x="499250" y="414610"/>
                  <a:pt x="489041" y="414610"/>
                </a:cubicBezTo>
                <a:cubicBezTo>
                  <a:pt x="447234" y="414610"/>
                  <a:pt x="449179" y="410717"/>
                  <a:pt x="379663" y="410717"/>
                </a:cubicBezTo>
                <a:cubicBezTo>
                  <a:pt x="379663" y="410717"/>
                  <a:pt x="379663" y="410717"/>
                  <a:pt x="125906" y="410717"/>
                </a:cubicBezTo>
                <a:cubicBezTo>
                  <a:pt x="60279" y="410717"/>
                  <a:pt x="18959" y="414610"/>
                  <a:pt x="18959" y="414610"/>
                </a:cubicBezTo>
                <a:cubicBezTo>
                  <a:pt x="8750" y="414610"/>
                  <a:pt x="0" y="406337"/>
                  <a:pt x="0" y="395631"/>
                </a:cubicBezTo>
                <a:cubicBezTo>
                  <a:pt x="0" y="395631"/>
                  <a:pt x="0" y="395631"/>
                  <a:pt x="0" y="35038"/>
                </a:cubicBezTo>
                <a:cubicBezTo>
                  <a:pt x="0" y="24818"/>
                  <a:pt x="8264" y="15086"/>
                  <a:pt x="18959" y="13139"/>
                </a:cubicBezTo>
                <a:cubicBezTo>
                  <a:pt x="18959" y="13139"/>
                  <a:pt x="59307" y="0"/>
                  <a:pt x="12687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2" name="isļíḋé"/>
          <p:cNvSpPr/>
          <p:nvPr/>
        </p:nvSpPr>
        <p:spPr>
          <a:xfrm flipH="1">
            <a:off x="4305496" y="2141623"/>
            <a:ext cx="1327924" cy="132792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3" name="îṣļîḍê"/>
          <p:cNvSpPr/>
          <p:nvPr/>
        </p:nvSpPr>
        <p:spPr>
          <a:xfrm flipH="1">
            <a:off x="4408526" y="2239631"/>
            <a:ext cx="1131907" cy="1131905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4" name="íšḷîḓè"/>
          <p:cNvSpPr/>
          <p:nvPr/>
        </p:nvSpPr>
        <p:spPr bwMode="auto">
          <a:xfrm>
            <a:off x="4721936" y="2625882"/>
            <a:ext cx="495048" cy="359400"/>
          </a:xfrm>
          <a:custGeom>
            <a:avLst/>
            <a:gdLst>
              <a:gd name="connsiteX0" fmla="*/ 220682 w 508000"/>
              <a:gd name="connsiteY0" fmla="*/ 153574 h 368803"/>
              <a:gd name="connsiteX1" fmla="*/ 251847 w 508000"/>
              <a:gd name="connsiteY1" fmla="*/ 166568 h 368803"/>
              <a:gd name="connsiteX2" fmla="*/ 314177 w 508000"/>
              <a:gd name="connsiteY2" fmla="*/ 166568 h 368803"/>
              <a:gd name="connsiteX3" fmla="*/ 314177 w 508000"/>
              <a:gd name="connsiteY3" fmla="*/ 232405 h 368803"/>
              <a:gd name="connsiteX4" fmla="*/ 258773 w 508000"/>
              <a:gd name="connsiteY4" fmla="*/ 287846 h 368803"/>
              <a:gd name="connsiteX5" fmla="*/ 248384 w 508000"/>
              <a:gd name="connsiteY5" fmla="*/ 287846 h 368803"/>
              <a:gd name="connsiteX6" fmla="*/ 189517 w 508000"/>
              <a:gd name="connsiteY6" fmla="*/ 232405 h 368803"/>
              <a:gd name="connsiteX7" fmla="*/ 189517 w 508000"/>
              <a:gd name="connsiteY7" fmla="*/ 166568 h 368803"/>
              <a:gd name="connsiteX8" fmla="*/ 220682 w 508000"/>
              <a:gd name="connsiteY8" fmla="*/ 153574 h 368803"/>
              <a:gd name="connsiteX9" fmla="*/ 463075 w 508000"/>
              <a:gd name="connsiteY9" fmla="*/ 73065 h 368803"/>
              <a:gd name="connsiteX10" fmla="*/ 362857 w 508000"/>
              <a:gd name="connsiteY10" fmla="*/ 191360 h 368803"/>
              <a:gd name="connsiteX11" fmla="*/ 463075 w 508000"/>
              <a:gd name="connsiteY11" fmla="*/ 295738 h 368803"/>
              <a:gd name="connsiteX12" fmla="*/ 41469 w 508000"/>
              <a:gd name="connsiteY12" fmla="*/ 73065 h 368803"/>
              <a:gd name="connsiteX13" fmla="*/ 41469 w 508000"/>
              <a:gd name="connsiteY13" fmla="*/ 295738 h 368803"/>
              <a:gd name="connsiteX14" fmla="*/ 141687 w 508000"/>
              <a:gd name="connsiteY14" fmla="*/ 191360 h 368803"/>
              <a:gd name="connsiteX15" fmla="*/ 41469 w 508000"/>
              <a:gd name="connsiteY15" fmla="*/ 73065 h 368803"/>
              <a:gd name="connsiteX16" fmla="*/ 72571 w 508000"/>
              <a:gd name="connsiteY16" fmla="*/ 41751 h 368803"/>
              <a:gd name="connsiteX17" fmla="*/ 176245 w 508000"/>
              <a:gd name="connsiteY17" fmla="*/ 163526 h 368803"/>
              <a:gd name="connsiteX18" fmla="*/ 169333 w 508000"/>
              <a:gd name="connsiteY18" fmla="*/ 226153 h 368803"/>
              <a:gd name="connsiteX19" fmla="*/ 72571 w 508000"/>
              <a:gd name="connsiteY19" fmla="*/ 327052 h 368803"/>
              <a:gd name="connsiteX20" fmla="*/ 435429 w 508000"/>
              <a:gd name="connsiteY20" fmla="*/ 327052 h 368803"/>
              <a:gd name="connsiteX21" fmla="*/ 338667 w 508000"/>
              <a:gd name="connsiteY21" fmla="*/ 226153 h 368803"/>
              <a:gd name="connsiteX22" fmla="*/ 331755 w 508000"/>
              <a:gd name="connsiteY22" fmla="*/ 163526 h 368803"/>
              <a:gd name="connsiteX23" fmla="*/ 435429 w 508000"/>
              <a:gd name="connsiteY23" fmla="*/ 41751 h 368803"/>
              <a:gd name="connsiteX24" fmla="*/ 72571 w 508000"/>
              <a:gd name="connsiteY24" fmla="*/ 41751 h 368803"/>
              <a:gd name="connsiteX25" fmla="*/ 55293 w 508000"/>
              <a:gd name="connsiteY25" fmla="*/ 0 h 368803"/>
              <a:gd name="connsiteX26" fmla="*/ 449252 w 508000"/>
              <a:gd name="connsiteY26" fmla="*/ 0 h 368803"/>
              <a:gd name="connsiteX27" fmla="*/ 466531 w 508000"/>
              <a:gd name="connsiteY27" fmla="*/ 3479 h 368803"/>
              <a:gd name="connsiteX28" fmla="*/ 508000 w 508000"/>
              <a:gd name="connsiteY28" fmla="*/ 55668 h 368803"/>
              <a:gd name="connsiteX29" fmla="*/ 504544 w 508000"/>
              <a:gd name="connsiteY29" fmla="*/ 313135 h 368803"/>
              <a:gd name="connsiteX30" fmla="*/ 490721 w 508000"/>
              <a:gd name="connsiteY30" fmla="*/ 351407 h 368803"/>
              <a:gd name="connsiteX31" fmla="*/ 449252 w 508000"/>
              <a:gd name="connsiteY31" fmla="*/ 368803 h 368803"/>
              <a:gd name="connsiteX32" fmla="*/ 55293 w 508000"/>
              <a:gd name="connsiteY32" fmla="*/ 368803 h 368803"/>
              <a:gd name="connsiteX33" fmla="*/ 17279 w 508000"/>
              <a:gd name="connsiteY33" fmla="*/ 351407 h 368803"/>
              <a:gd name="connsiteX34" fmla="*/ 0 w 508000"/>
              <a:gd name="connsiteY34" fmla="*/ 313135 h 368803"/>
              <a:gd name="connsiteX35" fmla="*/ 0 w 508000"/>
              <a:gd name="connsiteY35" fmla="*/ 55668 h 368803"/>
              <a:gd name="connsiteX36" fmla="*/ 41469 w 508000"/>
              <a:gd name="connsiteY36" fmla="*/ 3479 h 368803"/>
              <a:gd name="connsiteX37" fmla="*/ 55293 w 508000"/>
              <a:gd name="connsiteY37" fmla="*/ 0 h 36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08000" h="368803">
                <a:moveTo>
                  <a:pt x="220682" y="153574"/>
                </a:moveTo>
                <a:cubicBezTo>
                  <a:pt x="231936" y="153574"/>
                  <a:pt x="243190" y="157906"/>
                  <a:pt x="251847" y="166568"/>
                </a:cubicBezTo>
                <a:cubicBezTo>
                  <a:pt x="269161" y="149243"/>
                  <a:pt x="296863" y="149243"/>
                  <a:pt x="314177" y="166568"/>
                </a:cubicBezTo>
                <a:cubicBezTo>
                  <a:pt x="331491" y="183894"/>
                  <a:pt x="331491" y="215079"/>
                  <a:pt x="314177" y="232405"/>
                </a:cubicBezTo>
                <a:cubicBezTo>
                  <a:pt x="314177" y="232405"/>
                  <a:pt x="272624" y="273986"/>
                  <a:pt x="258773" y="287846"/>
                </a:cubicBezTo>
                <a:cubicBezTo>
                  <a:pt x="255310" y="291311"/>
                  <a:pt x="251847" y="291311"/>
                  <a:pt x="248384" y="287846"/>
                </a:cubicBezTo>
                <a:cubicBezTo>
                  <a:pt x="231070" y="273986"/>
                  <a:pt x="189517" y="232405"/>
                  <a:pt x="189517" y="232405"/>
                </a:cubicBezTo>
                <a:cubicBezTo>
                  <a:pt x="172203" y="215079"/>
                  <a:pt x="172203" y="183894"/>
                  <a:pt x="189517" y="166568"/>
                </a:cubicBezTo>
                <a:cubicBezTo>
                  <a:pt x="198174" y="157906"/>
                  <a:pt x="209428" y="153574"/>
                  <a:pt x="220682" y="153574"/>
                </a:cubicBezTo>
                <a:close/>
                <a:moveTo>
                  <a:pt x="463075" y="73065"/>
                </a:moveTo>
                <a:cubicBezTo>
                  <a:pt x="463075" y="73065"/>
                  <a:pt x="463075" y="73065"/>
                  <a:pt x="362857" y="191360"/>
                </a:cubicBezTo>
                <a:cubicBezTo>
                  <a:pt x="362857" y="191360"/>
                  <a:pt x="362857" y="191360"/>
                  <a:pt x="463075" y="295738"/>
                </a:cubicBezTo>
                <a:close/>
                <a:moveTo>
                  <a:pt x="41469" y="73065"/>
                </a:moveTo>
                <a:cubicBezTo>
                  <a:pt x="41469" y="73065"/>
                  <a:pt x="41469" y="73065"/>
                  <a:pt x="41469" y="295738"/>
                </a:cubicBezTo>
                <a:lnTo>
                  <a:pt x="141687" y="191360"/>
                </a:lnTo>
                <a:cubicBezTo>
                  <a:pt x="141687" y="191360"/>
                  <a:pt x="141687" y="191360"/>
                  <a:pt x="41469" y="73065"/>
                </a:cubicBezTo>
                <a:close/>
                <a:moveTo>
                  <a:pt x="72571" y="41751"/>
                </a:moveTo>
                <a:cubicBezTo>
                  <a:pt x="72571" y="41751"/>
                  <a:pt x="127864" y="107858"/>
                  <a:pt x="176245" y="163526"/>
                </a:cubicBezTo>
                <a:cubicBezTo>
                  <a:pt x="162422" y="180922"/>
                  <a:pt x="158966" y="205277"/>
                  <a:pt x="169333" y="226153"/>
                </a:cubicBezTo>
                <a:cubicBezTo>
                  <a:pt x="169333" y="226153"/>
                  <a:pt x="169333" y="226153"/>
                  <a:pt x="72571" y="327052"/>
                </a:cubicBezTo>
                <a:lnTo>
                  <a:pt x="435429" y="327052"/>
                </a:lnTo>
                <a:cubicBezTo>
                  <a:pt x="435429" y="327052"/>
                  <a:pt x="435429" y="327052"/>
                  <a:pt x="338667" y="226153"/>
                </a:cubicBezTo>
                <a:cubicBezTo>
                  <a:pt x="349034" y="205277"/>
                  <a:pt x="345578" y="180922"/>
                  <a:pt x="331755" y="163526"/>
                </a:cubicBezTo>
                <a:cubicBezTo>
                  <a:pt x="380136" y="107858"/>
                  <a:pt x="435429" y="41751"/>
                  <a:pt x="435429" y="41751"/>
                </a:cubicBezTo>
                <a:cubicBezTo>
                  <a:pt x="435429" y="41751"/>
                  <a:pt x="435429" y="41751"/>
                  <a:pt x="72571" y="41751"/>
                </a:cubicBezTo>
                <a:close/>
                <a:moveTo>
                  <a:pt x="55293" y="0"/>
                </a:moveTo>
                <a:cubicBezTo>
                  <a:pt x="55293" y="0"/>
                  <a:pt x="55293" y="0"/>
                  <a:pt x="449252" y="0"/>
                </a:cubicBezTo>
                <a:cubicBezTo>
                  <a:pt x="456163" y="0"/>
                  <a:pt x="459619" y="0"/>
                  <a:pt x="466531" y="3479"/>
                </a:cubicBezTo>
                <a:cubicBezTo>
                  <a:pt x="490721" y="10438"/>
                  <a:pt x="508000" y="31313"/>
                  <a:pt x="508000" y="55668"/>
                </a:cubicBezTo>
                <a:cubicBezTo>
                  <a:pt x="508000" y="55668"/>
                  <a:pt x="508000" y="55668"/>
                  <a:pt x="504544" y="313135"/>
                </a:cubicBezTo>
                <a:cubicBezTo>
                  <a:pt x="504544" y="327052"/>
                  <a:pt x="501088" y="340969"/>
                  <a:pt x="490721" y="351407"/>
                </a:cubicBezTo>
                <a:cubicBezTo>
                  <a:pt x="480354" y="361844"/>
                  <a:pt x="463075" y="368803"/>
                  <a:pt x="449252" y="368803"/>
                </a:cubicBezTo>
                <a:cubicBezTo>
                  <a:pt x="449252" y="368803"/>
                  <a:pt x="449252" y="368803"/>
                  <a:pt x="55293" y="368803"/>
                </a:cubicBezTo>
                <a:cubicBezTo>
                  <a:pt x="41469" y="368803"/>
                  <a:pt x="27646" y="361844"/>
                  <a:pt x="17279" y="351407"/>
                </a:cubicBezTo>
                <a:cubicBezTo>
                  <a:pt x="6912" y="340969"/>
                  <a:pt x="0" y="327052"/>
                  <a:pt x="0" y="313135"/>
                </a:cubicBezTo>
                <a:cubicBezTo>
                  <a:pt x="0" y="313135"/>
                  <a:pt x="0" y="313135"/>
                  <a:pt x="0" y="55668"/>
                </a:cubicBezTo>
                <a:cubicBezTo>
                  <a:pt x="0" y="31313"/>
                  <a:pt x="17279" y="10438"/>
                  <a:pt x="41469" y="3479"/>
                </a:cubicBezTo>
                <a:cubicBezTo>
                  <a:pt x="44925" y="0"/>
                  <a:pt x="51837" y="0"/>
                  <a:pt x="5529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 anchor="ctr">
            <a:normAutofit lnSpcReduction="1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124072" y="3757787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605036" y="3610225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72543" y="3244152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964473" y="3558255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企业宣传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企业宣传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isľíḓê"/>
          <p:cNvSpPr/>
          <p:nvPr/>
        </p:nvSpPr>
        <p:spPr>
          <a:xfrm>
            <a:off x="2239697" y="2812704"/>
            <a:ext cx="5222562" cy="1347906"/>
          </a:xfrm>
          <a:prstGeom prst="rect">
            <a:avLst/>
          </a:prstGeom>
          <a:gradFill flip="none" rotWithShape="1">
            <a:gsLst>
              <a:gs pos="0">
                <a:srgbClr val="A1327E"/>
              </a:gs>
              <a:gs pos="100000">
                <a:srgbClr val="18D8E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8" name="iṩ1íḍê"/>
          <p:cNvSpPr/>
          <p:nvPr/>
        </p:nvSpPr>
        <p:spPr>
          <a:xfrm>
            <a:off x="2239697" y="4231314"/>
            <a:ext cx="5222562" cy="1347906"/>
          </a:xfrm>
          <a:prstGeom prst="rect">
            <a:avLst/>
          </a:prstGeom>
          <a:gradFill flip="none" rotWithShape="1">
            <a:gsLst>
              <a:gs pos="0">
                <a:srgbClr val="A1327E"/>
              </a:gs>
              <a:gs pos="100000">
                <a:srgbClr val="18D8E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grpSp>
        <p:nvGrpSpPr>
          <p:cNvPr id="9" name="îṡľïḋé"/>
          <p:cNvGrpSpPr/>
          <p:nvPr/>
        </p:nvGrpSpPr>
        <p:grpSpPr>
          <a:xfrm>
            <a:off x="1818344" y="3065225"/>
            <a:ext cx="842706" cy="842864"/>
            <a:chOff x="3715410" y="809961"/>
            <a:chExt cx="1400106" cy="1400368"/>
          </a:xfrm>
        </p:grpSpPr>
        <p:sp>
          <p:nvSpPr>
            <p:cNvPr id="22" name="íSlïḋe"/>
            <p:cNvSpPr/>
            <p:nvPr/>
          </p:nvSpPr>
          <p:spPr>
            <a:xfrm>
              <a:off x="3715410" y="809961"/>
              <a:ext cx="1400106" cy="1400368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3" name="îṣḷiḓê"/>
            <p:cNvSpPr/>
            <p:nvPr/>
          </p:nvSpPr>
          <p:spPr bwMode="auto">
            <a:xfrm>
              <a:off x="4104154" y="1224466"/>
              <a:ext cx="622616" cy="571356"/>
            </a:xfrm>
            <a:custGeom>
              <a:avLst/>
              <a:gdLst>
                <a:gd name="connsiteX0" fmla="*/ 350851 w 599171"/>
                <a:gd name="connsiteY0" fmla="*/ 405257 h 549846"/>
                <a:gd name="connsiteX1" fmla="*/ 394672 w 599171"/>
                <a:gd name="connsiteY1" fmla="*/ 405257 h 549846"/>
                <a:gd name="connsiteX2" fmla="*/ 394672 w 599171"/>
                <a:gd name="connsiteY2" fmla="*/ 528464 h 549846"/>
                <a:gd name="connsiteX3" fmla="*/ 350851 w 599171"/>
                <a:gd name="connsiteY3" fmla="*/ 528464 h 549846"/>
                <a:gd name="connsiteX4" fmla="*/ 418947 w 599171"/>
                <a:gd name="connsiteY4" fmla="*/ 362989 h 549846"/>
                <a:gd name="connsiteX5" fmla="*/ 462839 w 599171"/>
                <a:gd name="connsiteY5" fmla="*/ 362989 h 549846"/>
                <a:gd name="connsiteX6" fmla="*/ 462839 w 599171"/>
                <a:gd name="connsiteY6" fmla="*/ 528465 h 549846"/>
                <a:gd name="connsiteX7" fmla="*/ 418947 w 599171"/>
                <a:gd name="connsiteY7" fmla="*/ 528465 h 549846"/>
                <a:gd name="connsiteX8" fmla="*/ 487113 w 599171"/>
                <a:gd name="connsiteY8" fmla="*/ 320932 h 549846"/>
                <a:gd name="connsiteX9" fmla="*/ 531005 w 599171"/>
                <a:gd name="connsiteY9" fmla="*/ 320932 h 549846"/>
                <a:gd name="connsiteX10" fmla="*/ 531005 w 599171"/>
                <a:gd name="connsiteY10" fmla="*/ 528465 h 549846"/>
                <a:gd name="connsiteX11" fmla="*/ 487113 w 599171"/>
                <a:gd name="connsiteY11" fmla="*/ 528465 h 549846"/>
                <a:gd name="connsiteX12" fmla="*/ 555279 w 599171"/>
                <a:gd name="connsiteY12" fmla="*/ 278945 h 549846"/>
                <a:gd name="connsiteX13" fmla="*/ 599171 w 599171"/>
                <a:gd name="connsiteY13" fmla="*/ 278945 h 549846"/>
                <a:gd name="connsiteX14" fmla="*/ 599171 w 599171"/>
                <a:gd name="connsiteY14" fmla="*/ 528464 h 549846"/>
                <a:gd name="connsiteX15" fmla="*/ 555279 w 599171"/>
                <a:gd name="connsiteY15" fmla="*/ 528464 h 549846"/>
                <a:gd name="connsiteX16" fmla="*/ 257092 w 599171"/>
                <a:gd name="connsiteY16" fmla="*/ 0 h 549846"/>
                <a:gd name="connsiteX17" fmla="*/ 399061 w 599171"/>
                <a:gd name="connsiteY17" fmla="*/ 142037 h 549846"/>
                <a:gd name="connsiteX18" fmla="*/ 320591 w 599171"/>
                <a:gd name="connsiteY18" fmla="*/ 290261 h 549846"/>
                <a:gd name="connsiteX19" fmla="*/ 424874 w 599171"/>
                <a:gd name="connsiteY19" fmla="*/ 341559 h 549846"/>
                <a:gd name="connsiteX20" fmla="*/ 397512 w 599171"/>
                <a:gd name="connsiteY20" fmla="*/ 341559 h 549846"/>
                <a:gd name="connsiteX21" fmla="*/ 397512 w 599171"/>
                <a:gd name="connsiteY21" fmla="*/ 383578 h 549846"/>
                <a:gd name="connsiteX22" fmla="*/ 329367 w 599171"/>
                <a:gd name="connsiteY22" fmla="*/ 383578 h 549846"/>
                <a:gd name="connsiteX23" fmla="*/ 329367 w 599171"/>
                <a:gd name="connsiteY23" fmla="*/ 547526 h 549846"/>
                <a:gd name="connsiteX24" fmla="*/ 257092 w 599171"/>
                <a:gd name="connsiteY24" fmla="*/ 549846 h 549846"/>
                <a:gd name="connsiteX25" fmla="*/ 329109 w 599171"/>
                <a:gd name="connsiteY25" fmla="*/ 477925 h 549846"/>
                <a:gd name="connsiteX26" fmla="*/ 268450 w 599171"/>
                <a:gd name="connsiteY26" fmla="*/ 331506 h 549846"/>
                <a:gd name="connsiteX27" fmla="*/ 269224 w 599171"/>
                <a:gd name="connsiteY27" fmla="*/ 331506 h 549846"/>
                <a:gd name="connsiteX28" fmla="*/ 292714 w 599171"/>
                <a:gd name="connsiteY28" fmla="*/ 304439 h 549846"/>
                <a:gd name="connsiteX29" fmla="*/ 257092 w 599171"/>
                <a:gd name="connsiteY29" fmla="*/ 311141 h 549846"/>
                <a:gd name="connsiteX30" fmla="*/ 221471 w 599171"/>
                <a:gd name="connsiteY30" fmla="*/ 304439 h 549846"/>
                <a:gd name="connsiteX31" fmla="*/ 245219 w 599171"/>
                <a:gd name="connsiteY31" fmla="*/ 331506 h 549846"/>
                <a:gd name="connsiteX32" fmla="*/ 245735 w 599171"/>
                <a:gd name="connsiteY32" fmla="*/ 331506 h 549846"/>
                <a:gd name="connsiteX33" fmla="*/ 185075 w 599171"/>
                <a:gd name="connsiteY33" fmla="*/ 477925 h 549846"/>
                <a:gd name="connsiteX34" fmla="*/ 257092 w 599171"/>
                <a:gd name="connsiteY34" fmla="*/ 549846 h 549846"/>
                <a:gd name="connsiteX35" fmla="*/ 0 w 599171"/>
                <a:gd name="connsiteY35" fmla="*/ 486432 h 549846"/>
                <a:gd name="connsiteX36" fmla="*/ 193594 w 599171"/>
                <a:gd name="connsiteY36" fmla="*/ 290261 h 549846"/>
                <a:gd name="connsiteX37" fmla="*/ 115124 w 599171"/>
                <a:gd name="connsiteY37" fmla="*/ 142037 h 549846"/>
                <a:gd name="connsiteX38" fmla="*/ 257092 w 599171"/>
                <a:gd name="connsiteY38" fmla="*/ 0 h 54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99171" h="549846">
                  <a:moveTo>
                    <a:pt x="350851" y="405257"/>
                  </a:moveTo>
                  <a:lnTo>
                    <a:pt x="394672" y="405257"/>
                  </a:lnTo>
                  <a:lnTo>
                    <a:pt x="394672" y="528464"/>
                  </a:lnTo>
                  <a:lnTo>
                    <a:pt x="350851" y="528464"/>
                  </a:lnTo>
                  <a:close/>
                  <a:moveTo>
                    <a:pt x="418947" y="362989"/>
                  </a:moveTo>
                  <a:lnTo>
                    <a:pt x="462839" y="362989"/>
                  </a:lnTo>
                  <a:lnTo>
                    <a:pt x="462839" y="528465"/>
                  </a:lnTo>
                  <a:lnTo>
                    <a:pt x="418947" y="528465"/>
                  </a:lnTo>
                  <a:close/>
                  <a:moveTo>
                    <a:pt x="487113" y="320932"/>
                  </a:moveTo>
                  <a:lnTo>
                    <a:pt x="531005" y="320932"/>
                  </a:lnTo>
                  <a:lnTo>
                    <a:pt x="531005" y="528465"/>
                  </a:lnTo>
                  <a:lnTo>
                    <a:pt x="487113" y="528465"/>
                  </a:lnTo>
                  <a:close/>
                  <a:moveTo>
                    <a:pt x="555279" y="278945"/>
                  </a:moveTo>
                  <a:lnTo>
                    <a:pt x="599171" y="278945"/>
                  </a:lnTo>
                  <a:lnTo>
                    <a:pt x="599171" y="528464"/>
                  </a:lnTo>
                  <a:lnTo>
                    <a:pt x="555279" y="528464"/>
                  </a:lnTo>
                  <a:close/>
                  <a:moveTo>
                    <a:pt x="257092" y="0"/>
                  </a:moveTo>
                  <a:cubicBezTo>
                    <a:pt x="335562" y="0"/>
                    <a:pt x="399061" y="63672"/>
                    <a:pt x="399061" y="142037"/>
                  </a:cubicBezTo>
                  <a:cubicBezTo>
                    <a:pt x="399061" y="197460"/>
                    <a:pt x="367054" y="259069"/>
                    <a:pt x="320591" y="290261"/>
                  </a:cubicBezTo>
                  <a:cubicBezTo>
                    <a:pt x="359826" y="300314"/>
                    <a:pt x="395447" y="318875"/>
                    <a:pt x="424874" y="341559"/>
                  </a:cubicBezTo>
                  <a:lnTo>
                    <a:pt x="397512" y="341559"/>
                  </a:lnTo>
                  <a:lnTo>
                    <a:pt x="397512" y="383578"/>
                  </a:lnTo>
                  <a:lnTo>
                    <a:pt x="329367" y="383578"/>
                  </a:lnTo>
                  <a:lnTo>
                    <a:pt x="329367" y="547526"/>
                  </a:lnTo>
                  <a:cubicBezTo>
                    <a:pt x="305878" y="549073"/>
                    <a:pt x="281614" y="549846"/>
                    <a:pt x="257092" y="549846"/>
                  </a:cubicBezTo>
                  <a:lnTo>
                    <a:pt x="329109" y="477925"/>
                  </a:lnTo>
                  <a:lnTo>
                    <a:pt x="268450" y="331506"/>
                  </a:lnTo>
                  <a:lnTo>
                    <a:pt x="269224" y="331506"/>
                  </a:lnTo>
                  <a:lnTo>
                    <a:pt x="292714" y="304439"/>
                  </a:lnTo>
                  <a:cubicBezTo>
                    <a:pt x="281356" y="308563"/>
                    <a:pt x="269482" y="311141"/>
                    <a:pt x="257092" y="311141"/>
                  </a:cubicBezTo>
                  <a:cubicBezTo>
                    <a:pt x="244961" y="311141"/>
                    <a:pt x="233087" y="308563"/>
                    <a:pt x="221471" y="304439"/>
                  </a:cubicBezTo>
                  <a:lnTo>
                    <a:pt x="245219" y="331506"/>
                  </a:lnTo>
                  <a:lnTo>
                    <a:pt x="245735" y="331506"/>
                  </a:lnTo>
                  <a:lnTo>
                    <a:pt x="185075" y="477925"/>
                  </a:lnTo>
                  <a:lnTo>
                    <a:pt x="257092" y="549846"/>
                  </a:lnTo>
                  <a:cubicBezTo>
                    <a:pt x="128546" y="549846"/>
                    <a:pt x="0" y="528708"/>
                    <a:pt x="0" y="486432"/>
                  </a:cubicBezTo>
                  <a:cubicBezTo>
                    <a:pt x="0" y="415027"/>
                    <a:pt x="82342" y="318617"/>
                    <a:pt x="193594" y="290261"/>
                  </a:cubicBezTo>
                  <a:cubicBezTo>
                    <a:pt x="147131" y="259069"/>
                    <a:pt x="115124" y="197460"/>
                    <a:pt x="115124" y="142037"/>
                  </a:cubicBezTo>
                  <a:cubicBezTo>
                    <a:pt x="115124" y="63672"/>
                    <a:pt x="178622" y="0"/>
                    <a:pt x="2570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ïŝ1iḋè"/>
          <p:cNvGrpSpPr/>
          <p:nvPr/>
        </p:nvGrpSpPr>
        <p:grpSpPr>
          <a:xfrm>
            <a:off x="1818344" y="4483835"/>
            <a:ext cx="842706" cy="842864"/>
            <a:chOff x="3715410" y="809961"/>
            <a:chExt cx="1400106" cy="1400368"/>
          </a:xfrm>
        </p:grpSpPr>
        <p:sp>
          <p:nvSpPr>
            <p:cNvPr id="20" name="íṩľïḍê"/>
            <p:cNvSpPr/>
            <p:nvPr/>
          </p:nvSpPr>
          <p:spPr>
            <a:xfrm>
              <a:off x="3715410" y="809961"/>
              <a:ext cx="1400106" cy="1400368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1" name="îṡļíḋê"/>
            <p:cNvSpPr/>
            <p:nvPr/>
          </p:nvSpPr>
          <p:spPr bwMode="auto">
            <a:xfrm>
              <a:off x="4104154" y="1224466"/>
              <a:ext cx="622616" cy="571356"/>
            </a:xfrm>
            <a:custGeom>
              <a:avLst/>
              <a:gdLst>
                <a:gd name="connsiteX0" fmla="*/ 350851 w 599171"/>
                <a:gd name="connsiteY0" fmla="*/ 405257 h 549846"/>
                <a:gd name="connsiteX1" fmla="*/ 394672 w 599171"/>
                <a:gd name="connsiteY1" fmla="*/ 405257 h 549846"/>
                <a:gd name="connsiteX2" fmla="*/ 394672 w 599171"/>
                <a:gd name="connsiteY2" fmla="*/ 528464 h 549846"/>
                <a:gd name="connsiteX3" fmla="*/ 350851 w 599171"/>
                <a:gd name="connsiteY3" fmla="*/ 528464 h 549846"/>
                <a:gd name="connsiteX4" fmla="*/ 418947 w 599171"/>
                <a:gd name="connsiteY4" fmla="*/ 362989 h 549846"/>
                <a:gd name="connsiteX5" fmla="*/ 462839 w 599171"/>
                <a:gd name="connsiteY5" fmla="*/ 362989 h 549846"/>
                <a:gd name="connsiteX6" fmla="*/ 462839 w 599171"/>
                <a:gd name="connsiteY6" fmla="*/ 528465 h 549846"/>
                <a:gd name="connsiteX7" fmla="*/ 418947 w 599171"/>
                <a:gd name="connsiteY7" fmla="*/ 528465 h 549846"/>
                <a:gd name="connsiteX8" fmla="*/ 487113 w 599171"/>
                <a:gd name="connsiteY8" fmla="*/ 320932 h 549846"/>
                <a:gd name="connsiteX9" fmla="*/ 531005 w 599171"/>
                <a:gd name="connsiteY9" fmla="*/ 320932 h 549846"/>
                <a:gd name="connsiteX10" fmla="*/ 531005 w 599171"/>
                <a:gd name="connsiteY10" fmla="*/ 528465 h 549846"/>
                <a:gd name="connsiteX11" fmla="*/ 487113 w 599171"/>
                <a:gd name="connsiteY11" fmla="*/ 528465 h 549846"/>
                <a:gd name="connsiteX12" fmla="*/ 555279 w 599171"/>
                <a:gd name="connsiteY12" fmla="*/ 278945 h 549846"/>
                <a:gd name="connsiteX13" fmla="*/ 599171 w 599171"/>
                <a:gd name="connsiteY13" fmla="*/ 278945 h 549846"/>
                <a:gd name="connsiteX14" fmla="*/ 599171 w 599171"/>
                <a:gd name="connsiteY14" fmla="*/ 528464 h 549846"/>
                <a:gd name="connsiteX15" fmla="*/ 555279 w 599171"/>
                <a:gd name="connsiteY15" fmla="*/ 528464 h 549846"/>
                <a:gd name="connsiteX16" fmla="*/ 257092 w 599171"/>
                <a:gd name="connsiteY16" fmla="*/ 0 h 549846"/>
                <a:gd name="connsiteX17" fmla="*/ 399061 w 599171"/>
                <a:gd name="connsiteY17" fmla="*/ 142037 h 549846"/>
                <a:gd name="connsiteX18" fmla="*/ 320591 w 599171"/>
                <a:gd name="connsiteY18" fmla="*/ 290261 h 549846"/>
                <a:gd name="connsiteX19" fmla="*/ 424874 w 599171"/>
                <a:gd name="connsiteY19" fmla="*/ 341559 h 549846"/>
                <a:gd name="connsiteX20" fmla="*/ 397512 w 599171"/>
                <a:gd name="connsiteY20" fmla="*/ 341559 h 549846"/>
                <a:gd name="connsiteX21" fmla="*/ 397512 w 599171"/>
                <a:gd name="connsiteY21" fmla="*/ 383578 h 549846"/>
                <a:gd name="connsiteX22" fmla="*/ 329367 w 599171"/>
                <a:gd name="connsiteY22" fmla="*/ 383578 h 549846"/>
                <a:gd name="connsiteX23" fmla="*/ 329367 w 599171"/>
                <a:gd name="connsiteY23" fmla="*/ 547526 h 549846"/>
                <a:gd name="connsiteX24" fmla="*/ 257092 w 599171"/>
                <a:gd name="connsiteY24" fmla="*/ 549846 h 549846"/>
                <a:gd name="connsiteX25" fmla="*/ 329109 w 599171"/>
                <a:gd name="connsiteY25" fmla="*/ 477925 h 549846"/>
                <a:gd name="connsiteX26" fmla="*/ 268450 w 599171"/>
                <a:gd name="connsiteY26" fmla="*/ 331506 h 549846"/>
                <a:gd name="connsiteX27" fmla="*/ 269224 w 599171"/>
                <a:gd name="connsiteY27" fmla="*/ 331506 h 549846"/>
                <a:gd name="connsiteX28" fmla="*/ 292714 w 599171"/>
                <a:gd name="connsiteY28" fmla="*/ 304439 h 549846"/>
                <a:gd name="connsiteX29" fmla="*/ 257092 w 599171"/>
                <a:gd name="connsiteY29" fmla="*/ 311141 h 549846"/>
                <a:gd name="connsiteX30" fmla="*/ 221471 w 599171"/>
                <a:gd name="connsiteY30" fmla="*/ 304439 h 549846"/>
                <a:gd name="connsiteX31" fmla="*/ 245219 w 599171"/>
                <a:gd name="connsiteY31" fmla="*/ 331506 h 549846"/>
                <a:gd name="connsiteX32" fmla="*/ 245735 w 599171"/>
                <a:gd name="connsiteY32" fmla="*/ 331506 h 549846"/>
                <a:gd name="connsiteX33" fmla="*/ 185075 w 599171"/>
                <a:gd name="connsiteY33" fmla="*/ 477925 h 549846"/>
                <a:gd name="connsiteX34" fmla="*/ 257092 w 599171"/>
                <a:gd name="connsiteY34" fmla="*/ 549846 h 549846"/>
                <a:gd name="connsiteX35" fmla="*/ 0 w 599171"/>
                <a:gd name="connsiteY35" fmla="*/ 486432 h 549846"/>
                <a:gd name="connsiteX36" fmla="*/ 193594 w 599171"/>
                <a:gd name="connsiteY36" fmla="*/ 290261 h 549846"/>
                <a:gd name="connsiteX37" fmla="*/ 115124 w 599171"/>
                <a:gd name="connsiteY37" fmla="*/ 142037 h 549846"/>
                <a:gd name="connsiteX38" fmla="*/ 257092 w 599171"/>
                <a:gd name="connsiteY38" fmla="*/ 0 h 54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99171" h="549846">
                  <a:moveTo>
                    <a:pt x="350851" y="405257"/>
                  </a:moveTo>
                  <a:lnTo>
                    <a:pt x="394672" y="405257"/>
                  </a:lnTo>
                  <a:lnTo>
                    <a:pt x="394672" y="528464"/>
                  </a:lnTo>
                  <a:lnTo>
                    <a:pt x="350851" y="528464"/>
                  </a:lnTo>
                  <a:close/>
                  <a:moveTo>
                    <a:pt x="418947" y="362989"/>
                  </a:moveTo>
                  <a:lnTo>
                    <a:pt x="462839" y="362989"/>
                  </a:lnTo>
                  <a:lnTo>
                    <a:pt x="462839" y="528465"/>
                  </a:lnTo>
                  <a:lnTo>
                    <a:pt x="418947" y="528465"/>
                  </a:lnTo>
                  <a:close/>
                  <a:moveTo>
                    <a:pt x="487113" y="320932"/>
                  </a:moveTo>
                  <a:lnTo>
                    <a:pt x="531005" y="320932"/>
                  </a:lnTo>
                  <a:lnTo>
                    <a:pt x="531005" y="528465"/>
                  </a:lnTo>
                  <a:lnTo>
                    <a:pt x="487113" y="528465"/>
                  </a:lnTo>
                  <a:close/>
                  <a:moveTo>
                    <a:pt x="555279" y="278945"/>
                  </a:moveTo>
                  <a:lnTo>
                    <a:pt x="599171" y="278945"/>
                  </a:lnTo>
                  <a:lnTo>
                    <a:pt x="599171" y="528464"/>
                  </a:lnTo>
                  <a:lnTo>
                    <a:pt x="555279" y="528464"/>
                  </a:lnTo>
                  <a:close/>
                  <a:moveTo>
                    <a:pt x="257092" y="0"/>
                  </a:moveTo>
                  <a:cubicBezTo>
                    <a:pt x="335562" y="0"/>
                    <a:pt x="399061" y="63672"/>
                    <a:pt x="399061" y="142037"/>
                  </a:cubicBezTo>
                  <a:cubicBezTo>
                    <a:pt x="399061" y="197460"/>
                    <a:pt x="367054" y="259069"/>
                    <a:pt x="320591" y="290261"/>
                  </a:cubicBezTo>
                  <a:cubicBezTo>
                    <a:pt x="359826" y="300314"/>
                    <a:pt x="395447" y="318875"/>
                    <a:pt x="424874" y="341559"/>
                  </a:cubicBezTo>
                  <a:lnTo>
                    <a:pt x="397512" y="341559"/>
                  </a:lnTo>
                  <a:lnTo>
                    <a:pt x="397512" y="383578"/>
                  </a:lnTo>
                  <a:lnTo>
                    <a:pt x="329367" y="383578"/>
                  </a:lnTo>
                  <a:lnTo>
                    <a:pt x="329367" y="547526"/>
                  </a:lnTo>
                  <a:cubicBezTo>
                    <a:pt x="305878" y="549073"/>
                    <a:pt x="281614" y="549846"/>
                    <a:pt x="257092" y="549846"/>
                  </a:cubicBezTo>
                  <a:lnTo>
                    <a:pt x="329109" y="477925"/>
                  </a:lnTo>
                  <a:lnTo>
                    <a:pt x="268450" y="331506"/>
                  </a:lnTo>
                  <a:lnTo>
                    <a:pt x="269224" y="331506"/>
                  </a:lnTo>
                  <a:lnTo>
                    <a:pt x="292714" y="304439"/>
                  </a:lnTo>
                  <a:cubicBezTo>
                    <a:pt x="281356" y="308563"/>
                    <a:pt x="269482" y="311141"/>
                    <a:pt x="257092" y="311141"/>
                  </a:cubicBezTo>
                  <a:cubicBezTo>
                    <a:pt x="244961" y="311141"/>
                    <a:pt x="233087" y="308563"/>
                    <a:pt x="221471" y="304439"/>
                  </a:cubicBezTo>
                  <a:lnTo>
                    <a:pt x="245219" y="331506"/>
                  </a:lnTo>
                  <a:lnTo>
                    <a:pt x="245735" y="331506"/>
                  </a:lnTo>
                  <a:lnTo>
                    <a:pt x="185075" y="477925"/>
                  </a:lnTo>
                  <a:lnTo>
                    <a:pt x="257092" y="549846"/>
                  </a:lnTo>
                  <a:cubicBezTo>
                    <a:pt x="128546" y="549846"/>
                    <a:pt x="0" y="528708"/>
                    <a:pt x="0" y="486432"/>
                  </a:cubicBezTo>
                  <a:cubicBezTo>
                    <a:pt x="0" y="415027"/>
                    <a:pt x="82342" y="318617"/>
                    <a:pt x="193594" y="290261"/>
                  </a:cubicBezTo>
                  <a:cubicBezTo>
                    <a:pt x="147131" y="259069"/>
                    <a:pt x="115124" y="197460"/>
                    <a:pt x="115124" y="142037"/>
                  </a:cubicBezTo>
                  <a:cubicBezTo>
                    <a:pt x="115124" y="63672"/>
                    <a:pt x="178622" y="0"/>
                    <a:pt x="2570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3765"/>
              <a:endParaRPr lang="en-US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îṡḻïḋe"/>
          <p:cNvSpPr/>
          <p:nvPr/>
        </p:nvSpPr>
        <p:spPr>
          <a:xfrm>
            <a:off x="6420336" y="2191814"/>
            <a:ext cx="4036606" cy="3387406"/>
          </a:xfrm>
          <a:prstGeom prst="rect">
            <a:avLst/>
          </a:prstGeom>
          <a:blipFill>
            <a:blip r:embed="rId3" cstate="screen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706350" y="3143236"/>
            <a:ext cx="3059967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760363" y="4553214"/>
            <a:ext cx="3059967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6" grpId="0" animBg="1"/>
      <p:bldP spid="24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企业宣传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îṡḷïḋê"/>
          <p:cNvSpPr/>
          <p:nvPr/>
        </p:nvSpPr>
        <p:spPr>
          <a:xfrm>
            <a:off x="1373878" y="2865907"/>
            <a:ext cx="1126185" cy="1126185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0" name="íşḷíďe"/>
          <p:cNvSpPr/>
          <p:nvPr/>
        </p:nvSpPr>
        <p:spPr>
          <a:xfrm>
            <a:off x="1328830" y="2820859"/>
            <a:ext cx="1216280" cy="121628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1936970" y="4037142"/>
            <a:ext cx="0" cy="602892"/>
          </a:xfrm>
          <a:prstGeom prst="line">
            <a:avLst/>
          </a:prstGeom>
          <a:ln w="28575">
            <a:solidFill>
              <a:schemeClr val="bg1"/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936970" y="2496909"/>
            <a:ext cx="0" cy="323950"/>
          </a:xfrm>
          <a:prstGeom prst="line">
            <a:avLst/>
          </a:prstGeom>
          <a:ln w="285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ṥľíďè"/>
          <p:cNvSpPr/>
          <p:nvPr/>
        </p:nvSpPr>
        <p:spPr bwMode="auto">
          <a:xfrm>
            <a:off x="1684306" y="3188203"/>
            <a:ext cx="505326" cy="481590"/>
          </a:xfrm>
          <a:custGeom>
            <a:avLst/>
            <a:gdLst>
              <a:gd name="connsiteX0" fmla="*/ 522629 w 607599"/>
              <a:gd name="connsiteY0" fmla="*/ 138873 h 579060"/>
              <a:gd name="connsiteX1" fmla="*/ 559929 w 607599"/>
              <a:gd name="connsiteY1" fmla="*/ 181354 h 579060"/>
              <a:gd name="connsiteX2" fmla="*/ 606397 w 607599"/>
              <a:gd name="connsiteY2" fmla="*/ 313952 h 579060"/>
              <a:gd name="connsiteX3" fmla="*/ 593044 w 607599"/>
              <a:gd name="connsiteY3" fmla="*/ 341592 h 579060"/>
              <a:gd name="connsiteX4" fmla="*/ 565359 w 607599"/>
              <a:gd name="connsiteY4" fmla="*/ 328350 h 579060"/>
              <a:gd name="connsiteX5" fmla="*/ 527436 w 607599"/>
              <a:gd name="connsiteY5" fmla="*/ 220014 h 579060"/>
              <a:gd name="connsiteX6" fmla="*/ 558237 w 607599"/>
              <a:gd name="connsiteY6" fmla="*/ 381407 h 579060"/>
              <a:gd name="connsiteX7" fmla="*/ 546398 w 607599"/>
              <a:gd name="connsiteY7" fmla="*/ 395715 h 579060"/>
              <a:gd name="connsiteX8" fmla="*/ 529840 w 607599"/>
              <a:gd name="connsiteY8" fmla="*/ 395715 h 579060"/>
              <a:gd name="connsiteX9" fmla="*/ 529840 w 607599"/>
              <a:gd name="connsiteY9" fmla="*/ 553020 h 579060"/>
              <a:gd name="connsiteX10" fmla="*/ 503757 w 607599"/>
              <a:gd name="connsiteY10" fmla="*/ 579060 h 579060"/>
              <a:gd name="connsiteX11" fmla="*/ 477674 w 607599"/>
              <a:gd name="connsiteY11" fmla="*/ 553020 h 579060"/>
              <a:gd name="connsiteX12" fmla="*/ 477674 w 607599"/>
              <a:gd name="connsiteY12" fmla="*/ 395715 h 579060"/>
              <a:gd name="connsiteX13" fmla="*/ 466457 w 607599"/>
              <a:gd name="connsiteY13" fmla="*/ 395715 h 579060"/>
              <a:gd name="connsiteX14" fmla="*/ 466457 w 607599"/>
              <a:gd name="connsiteY14" fmla="*/ 553020 h 579060"/>
              <a:gd name="connsiteX15" fmla="*/ 440375 w 607599"/>
              <a:gd name="connsiteY15" fmla="*/ 579060 h 579060"/>
              <a:gd name="connsiteX16" fmla="*/ 414292 w 607599"/>
              <a:gd name="connsiteY16" fmla="*/ 553020 h 579060"/>
              <a:gd name="connsiteX17" fmla="*/ 414292 w 607599"/>
              <a:gd name="connsiteY17" fmla="*/ 395715 h 579060"/>
              <a:gd name="connsiteX18" fmla="*/ 397734 w 607599"/>
              <a:gd name="connsiteY18" fmla="*/ 395715 h 579060"/>
              <a:gd name="connsiteX19" fmla="*/ 386339 w 607599"/>
              <a:gd name="connsiteY19" fmla="*/ 387628 h 579060"/>
              <a:gd name="connsiteX20" fmla="*/ 386339 w 607599"/>
              <a:gd name="connsiteY20" fmla="*/ 374919 h 579060"/>
              <a:gd name="connsiteX21" fmla="*/ 396933 w 607599"/>
              <a:gd name="connsiteY21" fmla="*/ 376163 h 579060"/>
              <a:gd name="connsiteX22" fmla="*/ 439217 w 607599"/>
              <a:gd name="connsiteY22" fmla="*/ 344969 h 579060"/>
              <a:gd name="connsiteX23" fmla="*/ 515152 w 607599"/>
              <a:gd name="connsiteY23" fmla="*/ 344969 h 579060"/>
              <a:gd name="connsiteX24" fmla="*/ 525567 w 607599"/>
              <a:gd name="connsiteY24" fmla="*/ 332527 h 579060"/>
              <a:gd name="connsiteX25" fmla="*/ 503579 w 607599"/>
              <a:gd name="connsiteY25" fmla="*/ 192463 h 579060"/>
              <a:gd name="connsiteX26" fmla="*/ 522629 w 607599"/>
              <a:gd name="connsiteY26" fmla="*/ 138873 h 579060"/>
              <a:gd name="connsiteX27" fmla="*/ 84824 w 607599"/>
              <a:gd name="connsiteY27" fmla="*/ 138167 h 579060"/>
              <a:gd name="connsiteX28" fmla="*/ 104227 w 607599"/>
              <a:gd name="connsiteY28" fmla="*/ 192817 h 579060"/>
              <a:gd name="connsiteX29" fmla="*/ 82421 w 607599"/>
              <a:gd name="connsiteY29" fmla="*/ 331709 h 579060"/>
              <a:gd name="connsiteX30" fmla="*/ 84735 w 607599"/>
              <a:gd name="connsiteY30" fmla="*/ 340329 h 579060"/>
              <a:gd name="connsiteX31" fmla="*/ 92924 w 607599"/>
              <a:gd name="connsiteY31" fmla="*/ 344150 h 579060"/>
              <a:gd name="connsiteX32" fmla="*/ 167956 w 607599"/>
              <a:gd name="connsiteY32" fmla="*/ 344150 h 579060"/>
              <a:gd name="connsiteX33" fmla="*/ 210234 w 607599"/>
              <a:gd name="connsiteY33" fmla="*/ 376140 h 579060"/>
              <a:gd name="connsiteX34" fmla="*/ 210323 w 607599"/>
              <a:gd name="connsiteY34" fmla="*/ 376140 h 579060"/>
              <a:gd name="connsiteX35" fmla="*/ 210412 w 607599"/>
              <a:gd name="connsiteY35" fmla="*/ 376140 h 579060"/>
              <a:gd name="connsiteX36" fmla="*/ 222072 w 607599"/>
              <a:gd name="connsiteY36" fmla="*/ 374630 h 579060"/>
              <a:gd name="connsiteX37" fmla="*/ 222072 w 607599"/>
              <a:gd name="connsiteY37" fmla="*/ 380406 h 579060"/>
              <a:gd name="connsiteX38" fmla="*/ 214862 w 607599"/>
              <a:gd name="connsiteY38" fmla="*/ 393913 h 579060"/>
              <a:gd name="connsiteX39" fmla="*/ 193679 w 607599"/>
              <a:gd name="connsiteY39" fmla="*/ 394890 h 579060"/>
              <a:gd name="connsiteX40" fmla="*/ 193679 w 607599"/>
              <a:gd name="connsiteY40" fmla="*/ 552176 h 579060"/>
              <a:gd name="connsiteX41" fmla="*/ 167600 w 607599"/>
              <a:gd name="connsiteY41" fmla="*/ 578213 h 579060"/>
              <a:gd name="connsiteX42" fmla="*/ 141521 w 607599"/>
              <a:gd name="connsiteY42" fmla="*/ 552176 h 579060"/>
              <a:gd name="connsiteX43" fmla="*/ 141521 w 607599"/>
              <a:gd name="connsiteY43" fmla="*/ 394890 h 579060"/>
              <a:gd name="connsiteX44" fmla="*/ 130306 w 607599"/>
              <a:gd name="connsiteY44" fmla="*/ 394890 h 579060"/>
              <a:gd name="connsiteX45" fmla="*/ 130306 w 607599"/>
              <a:gd name="connsiteY45" fmla="*/ 552176 h 579060"/>
              <a:gd name="connsiteX46" fmla="*/ 104227 w 607599"/>
              <a:gd name="connsiteY46" fmla="*/ 578213 h 579060"/>
              <a:gd name="connsiteX47" fmla="*/ 78148 w 607599"/>
              <a:gd name="connsiteY47" fmla="*/ 552176 h 579060"/>
              <a:gd name="connsiteX48" fmla="*/ 78148 w 607599"/>
              <a:gd name="connsiteY48" fmla="*/ 394890 h 579060"/>
              <a:gd name="connsiteX49" fmla="*/ 61593 w 607599"/>
              <a:gd name="connsiteY49" fmla="*/ 394890 h 579060"/>
              <a:gd name="connsiteX50" fmla="*/ 49755 w 607599"/>
              <a:gd name="connsiteY50" fmla="*/ 380494 h 579060"/>
              <a:gd name="connsiteX51" fmla="*/ 80819 w 607599"/>
              <a:gd name="connsiteY51" fmla="*/ 217432 h 579060"/>
              <a:gd name="connsiteX52" fmla="*/ 42190 w 607599"/>
              <a:gd name="connsiteY52" fmla="*/ 327444 h 579060"/>
              <a:gd name="connsiteX53" fmla="*/ 14509 w 607599"/>
              <a:gd name="connsiteY53" fmla="*/ 340773 h 579060"/>
              <a:gd name="connsiteX54" fmla="*/ 1247 w 607599"/>
              <a:gd name="connsiteY54" fmla="*/ 313137 h 579060"/>
              <a:gd name="connsiteX55" fmla="*/ 1247 w 607599"/>
              <a:gd name="connsiteY55" fmla="*/ 312959 h 579060"/>
              <a:gd name="connsiteX56" fmla="*/ 56965 w 607599"/>
              <a:gd name="connsiteY56" fmla="*/ 160471 h 579060"/>
              <a:gd name="connsiteX57" fmla="*/ 84824 w 607599"/>
              <a:gd name="connsiteY57" fmla="*/ 138167 h 579060"/>
              <a:gd name="connsiteX58" fmla="*/ 438346 w 607599"/>
              <a:gd name="connsiteY58" fmla="*/ 137179 h 579060"/>
              <a:gd name="connsiteX59" fmla="*/ 505242 w 607599"/>
              <a:gd name="connsiteY59" fmla="*/ 137179 h 579060"/>
              <a:gd name="connsiteX60" fmla="*/ 486383 w 607599"/>
              <a:gd name="connsiteY60" fmla="*/ 190315 h 579060"/>
              <a:gd name="connsiteX61" fmla="*/ 457205 w 607599"/>
              <a:gd name="connsiteY61" fmla="*/ 190315 h 579060"/>
              <a:gd name="connsiteX62" fmla="*/ 438346 w 607599"/>
              <a:gd name="connsiteY62" fmla="*/ 137179 h 579060"/>
              <a:gd name="connsiteX63" fmla="*/ 102173 w 607599"/>
              <a:gd name="connsiteY63" fmla="*/ 136332 h 579060"/>
              <a:gd name="connsiteX64" fmla="*/ 169069 w 607599"/>
              <a:gd name="connsiteY64" fmla="*/ 136332 h 579060"/>
              <a:gd name="connsiteX65" fmla="*/ 150210 w 607599"/>
              <a:gd name="connsiteY65" fmla="*/ 189538 h 579060"/>
              <a:gd name="connsiteX66" fmla="*/ 121032 w 607599"/>
              <a:gd name="connsiteY66" fmla="*/ 189538 h 579060"/>
              <a:gd name="connsiteX67" fmla="*/ 102173 w 607599"/>
              <a:gd name="connsiteY67" fmla="*/ 136332 h 579060"/>
              <a:gd name="connsiteX68" fmla="*/ 242598 w 607599"/>
              <a:gd name="connsiteY68" fmla="*/ 109941 h 579060"/>
              <a:gd name="connsiteX69" fmla="*/ 262356 w 607599"/>
              <a:gd name="connsiteY69" fmla="*/ 109941 h 579060"/>
              <a:gd name="connsiteX70" fmla="*/ 303921 w 607599"/>
              <a:gd name="connsiteY70" fmla="*/ 199712 h 579060"/>
              <a:gd name="connsiteX71" fmla="*/ 345486 w 607599"/>
              <a:gd name="connsiteY71" fmla="*/ 109941 h 579060"/>
              <a:gd name="connsiteX72" fmla="*/ 365867 w 607599"/>
              <a:gd name="connsiteY72" fmla="*/ 109941 h 579060"/>
              <a:gd name="connsiteX73" fmla="*/ 420070 w 607599"/>
              <a:gd name="connsiteY73" fmla="*/ 163804 h 579060"/>
              <a:gd name="connsiteX74" fmla="*/ 419892 w 607599"/>
              <a:gd name="connsiteY74" fmla="*/ 332148 h 579060"/>
              <a:gd name="connsiteX75" fmla="*/ 397018 w 607599"/>
              <a:gd name="connsiteY75" fmla="*/ 354990 h 579060"/>
              <a:gd name="connsiteX76" fmla="*/ 374056 w 607599"/>
              <a:gd name="connsiteY76" fmla="*/ 332059 h 579060"/>
              <a:gd name="connsiteX77" fmla="*/ 374234 w 607599"/>
              <a:gd name="connsiteY77" fmla="*/ 163982 h 579060"/>
              <a:gd name="connsiteX78" fmla="*/ 369338 w 607599"/>
              <a:gd name="connsiteY78" fmla="*/ 159271 h 579060"/>
              <a:gd name="connsiteX79" fmla="*/ 364621 w 607599"/>
              <a:gd name="connsiteY79" fmla="*/ 164071 h 579060"/>
              <a:gd name="connsiteX80" fmla="*/ 365155 w 607599"/>
              <a:gd name="connsiteY80" fmla="*/ 548843 h 579060"/>
              <a:gd name="connsiteX81" fmla="*/ 337653 w 607599"/>
              <a:gd name="connsiteY81" fmla="*/ 576308 h 579060"/>
              <a:gd name="connsiteX82" fmla="*/ 310151 w 607599"/>
              <a:gd name="connsiteY82" fmla="*/ 548843 h 579060"/>
              <a:gd name="connsiteX83" fmla="*/ 310151 w 607599"/>
              <a:gd name="connsiteY83" fmla="*/ 329303 h 579060"/>
              <a:gd name="connsiteX84" fmla="*/ 298225 w 607599"/>
              <a:gd name="connsiteY84" fmla="*/ 329303 h 579060"/>
              <a:gd name="connsiteX85" fmla="*/ 298225 w 607599"/>
              <a:gd name="connsiteY85" fmla="*/ 548843 h 579060"/>
              <a:gd name="connsiteX86" fmla="*/ 270723 w 607599"/>
              <a:gd name="connsiteY86" fmla="*/ 576308 h 579060"/>
              <a:gd name="connsiteX87" fmla="*/ 243221 w 607599"/>
              <a:gd name="connsiteY87" fmla="*/ 548843 h 579060"/>
              <a:gd name="connsiteX88" fmla="*/ 243221 w 607599"/>
              <a:gd name="connsiteY88" fmla="*/ 164071 h 579060"/>
              <a:gd name="connsiteX89" fmla="*/ 238771 w 607599"/>
              <a:gd name="connsiteY89" fmla="*/ 159537 h 579060"/>
              <a:gd name="connsiteX90" fmla="*/ 234142 w 607599"/>
              <a:gd name="connsiteY90" fmla="*/ 163982 h 579060"/>
              <a:gd name="connsiteX91" fmla="*/ 234142 w 607599"/>
              <a:gd name="connsiteY91" fmla="*/ 164071 h 579060"/>
              <a:gd name="connsiteX92" fmla="*/ 233341 w 607599"/>
              <a:gd name="connsiteY92" fmla="*/ 332236 h 579060"/>
              <a:gd name="connsiteX93" fmla="*/ 210379 w 607599"/>
              <a:gd name="connsiteY93" fmla="*/ 354990 h 579060"/>
              <a:gd name="connsiteX94" fmla="*/ 210290 w 607599"/>
              <a:gd name="connsiteY94" fmla="*/ 354990 h 579060"/>
              <a:gd name="connsiteX95" fmla="*/ 187505 w 607599"/>
              <a:gd name="connsiteY95" fmla="*/ 331970 h 579060"/>
              <a:gd name="connsiteX96" fmla="*/ 188306 w 607599"/>
              <a:gd name="connsiteY96" fmla="*/ 163804 h 579060"/>
              <a:gd name="connsiteX97" fmla="*/ 242598 w 607599"/>
              <a:gd name="connsiteY97" fmla="*/ 109941 h 579060"/>
              <a:gd name="connsiteX98" fmla="*/ 284871 w 607599"/>
              <a:gd name="connsiteY98" fmla="*/ 98486 h 579060"/>
              <a:gd name="connsiteX99" fmla="*/ 304192 w 607599"/>
              <a:gd name="connsiteY99" fmla="*/ 109331 h 579060"/>
              <a:gd name="connsiteX100" fmla="*/ 323514 w 607599"/>
              <a:gd name="connsiteY100" fmla="*/ 98486 h 579060"/>
              <a:gd name="connsiteX101" fmla="*/ 329746 w 607599"/>
              <a:gd name="connsiteY101" fmla="*/ 102042 h 579060"/>
              <a:gd name="connsiteX102" fmla="*/ 329746 w 607599"/>
              <a:gd name="connsiteY102" fmla="*/ 125954 h 579060"/>
              <a:gd name="connsiteX103" fmla="*/ 323514 w 607599"/>
              <a:gd name="connsiteY103" fmla="*/ 129510 h 579060"/>
              <a:gd name="connsiteX104" fmla="*/ 304192 w 607599"/>
              <a:gd name="connsiteY104" fmla="*/ 118487 h 579060"/>
              <a:gd name="connsiteX105" fmla="*/ 284871 w 607599"/>
              <a:gd name="connsiteY105" fmla="*/ 129510 h 579060"/>
              <a:gd name="connsiteX106" fmla="*/ 278727 w 607599"/>
              <a:gd name="connsiteY106" fmla="*/ 125954 h 579060"/>
              <a:gd name="connsiteX107" fmla="*/ 278727 w 607599"/>
              <a:gd name="connsiteY107" fmla="*/ 102042 h 579060"/>
              <a:gd name="connsiteX108" fmla="*/ 284871 w 607599"/>
              <a:gd name="connsiteY108" fmla="*/ 98486 h 579060"/>
              <a:gd name="connsiteX109" fmla="*/ 472077 w 607599"/>
              <a:gd name="connsiteY109" fmla="*/ 32883 h 579060"/>
              <a:gd name="connsiteX110" fmla="*/ 517097 w 607599"/>
              <a:gd name="connsiteY110" fmla="*/ 77868 h 579060"/>
              <a:gd name="connsiteX111" fmla="*/ 472077 w 607599"/>
              <a:gd name="connsiteY111" fmla="*/ 122854 h 579060"/>
              <a:gd name="connsiteX112" fmla="*/ 427056 w 607599"/>
              <a:gd name="connsiteY112" fmla="*/ 77868 h 579060"/>
              <a:gd name="connsiteX113" fmla="*/ 472077 w 607599"/>
              <a:gd name="connsiteY113" fmla="*/ 32883 h 579060"/>
              <a:gd name="connsiteX114" fmla="*/ 135902 w 607599"/>
              <a:gd name="connsiteY114" fmla="*/ 32107 h 579060"/>
              <a:gd name="connsiteX115" fmla="*/ 180923 w 607599"/>
              <a:gd name="connsiteY115" fmla="*/ 77092 h 579060"/>
              <a:gd name="connsiteX116" fmla="*/ 135902 w 607599"/>
              <a:gd name="connsiteY116" fmla="*/ 122078 h 579060"/>
              <a:gd name="connsiteX117" fmla="*/ 90882 w 607599"/>
              <a:gd name="connsiteY117" fmla="*/ 77092 h 579060"/>
              <a:gd name="connsiteX118" fmla="*/ 135902 w 607599"/>
              <a:gd name="connsiteY118" fmla="*/ 32107 h 579060"/>
              <a:gd name="connsiteX119" fmla="*/ 304237 w 607599"/>
              <a:gd name="connsiteY119" fmla="*/ 0 h 579060"/>
              <a:gd name="connsiteX120" fmla="*/ 351763 w 607599"/>
              <a:gd name="connsiteY120" fmla="*/ 47376 h 579060"/>
              <a:gd name="connsiteX121" fmla="*/ 304237 w 607599"/>
              <a:gd name="connsiteY121" fmla="*/ 94840 h 579060"/>
              <a:gd name="connsiteX122" fmla="*/ 256711 w 607599"/>
              <a:gd name="connsiteY122" fmla="*/ 47376 h 579060"/>
              <a:gd name="connsiteX123" fmla="*/ 304237 w 607599"/>
              <a:gd name="connsiteY123" fmla="*/ 0 h 57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607599" h="579060">
                <a:moveTo>
                  <a:pt x="522629" y="138873"/>
                </a:moveTo>
                <a:cubicBezTo>
                  <a:pt x="539276" y="143583"/>
                  <a:pt x="551828" y="157714"/>
                  <a:pt x="559929" y="181354"/>
                </a:cubicBezTo>
                <a:cubicBezTo>
                  <a:pt x="566160" y="199484"/>
                  <a:pt x="605952" y="312797"/>
                  <a:pt x="606397" y="313952"/>
                </a:cubicBezTo>
                <a:cubicBezTo>
                  <a:pt x="610314" y="325239"/>
                  <a:pt x="604350" y="337593"/>
                  <a:pt x="593044" y="341592"/>
                </a:cubicBezTo>
                <a:cubicBezTo>
                  <a:pt x="581739" y="345591"/>
                  <a:pt x="569365" y="339637"/>
                  <a:pt x="565359" y="328350"/>
                </a:cubicBezTo>
                <a:cubicBezTo>
                  <a:pt x="564113" y="324706"/>
                  <a:pt x="527436" y="220014"/>
                  <a:pt x="527436" y="220014"/>
                </a:cubicBezTo>
                <a:cubicBezTo>
                  <a:pt x="527436" y="220014"/>
                  <a:pt x="544617" y="310664"/>
                  <a:pt x="558237" y="381407"/>
                </a:cubicBezTo>
                <a:cubicBezTo>
                  <a:pt x="559662" y="388783"/>
                  <a:pt x="553964" y="395715"/>
                  <a:pt x="546398" y="395715"/>
                </a:cubicBezTo>
                <a:lnTo>
                  <a:pt x="529840" y="395715"/>
                </a:lnTo>
                <a:lnTo>
                  <a:pt x="529840" y="553020"/>
                </a:lnTo>
                <a:cubicBezTo>
                  <a:pt x="529840" y="567418"/>
                  <a:pt x="518178" y="579060"/>
                  <a:pt x="503757" y="579060"/>
                </a:cubicBezTo>
                <a:cubicBezTo>
                  <a:pt x="489336" y="579060"/>
                  <a:pt x="477674" y="567418"/>
                  <a:pt x="477674" y="553020"/>
                </a:cubicBezTo>
                <a:lnTo>
                  <a:pt x="477674" y="395715"/>
                </a:lnTo>
                <a:lnTo>
                  <a:pt x="466457" y="395715"/>
                </a:lnTo>
                <a:lnTo>
                  <a:pt x="466457" y="553020"/>
                </a:lnTo>
                <a:cubicBezTo>
                  <a:pt x="466457" y="567418"/>
                  <a:pt x="454796" y="579060"/>
                  <a:pt x="440375" y="579060"/>
                </a:cubicBezTo>
                <a:cubicBezTo>
                  <a:pt x="425953" y="579060"/>
                  <a:pt x="414292" y="567418"/>
                  <a:pt x="414292" y="553020"/>
                </a:cubicBezTo>
                <a:lnTo>
                  <a:pt x="414292" y="395715"/>
                </a:lnTo>
                <a:lnTo>
                  <a:pt x="397734" y="395715"/>
                </a:lnTo>
                <a:cubicBezTo>
                  <a:pt x="392838" y="395715"/>
                  <a:pt x="388120" y="392694"/>
                  <a:pt x="386339" y="387628"/>
                </a:cubicBezTo>
                <a:lnTo>
                  <a:pt x="386339" y="374919"/>
                </a:lnTo>
                <a:cubicBezTo>
                  <a:pt x="389544" y="375719"/>
                  <a:pt x="393283" y="376163"/>
                  <a:pt x="396933" y="376163"/>
                </a:cubicBezTo>
                <a:cubicBezTo>
                  <a:pt x="416873" y="376163"/>
                  <a:pt x="433698" y="363010"/>
                  <a:pt x="439217" y="344969"/>
                </a:cubicBezTo>
                <a:lnTo>
                  <a:pt x="515152" y="344969"/>
                </a:lnTo>
                <a:cubicBezTo>
                  <a:pt x="521650" y="344969"/>
                  <a:pt x="526724" y="339015"/>
                  <a:pt x="525567" y="332527"/>
                </a:cubicBezTo>
                <a:cubicBezTo>
                  <a:pt x="515508" y="272627"/>
                  <a:pt x="503579" y="192463"/>
                  <a:pt x="503579" y="192463"/>
                </a:cubicBezTo>
                <a:cubicBezTo>
                  <a:pt x="503579" y="192463"/>
                  <a:pt x="510879" y="171756"/>
                  <a:pt x="522629" y="138873"/>
                </a:cubicBezTo>
                <a:close/>
                <a:moveTo>
                  <a:pt x="84824" y="138167"/>
                </a:moveTo>
                <a:cubicBezTo>
                  <a:pt x="89274" y="150608"/>
                  <a:pt x="104227" y="192817"/>
                  <a:pt x="104227" y="192817"/>
                </a:cubicBezTo>
                <a:cubicBezTo>
                  <a:pt x="104227" y="192817"/>
                  <a:pt x="99510" y="227474"/>
                  <a:pt x="82421" y="331709"/>
                </a:cubicBezTo>
                <a:cubicBezTo>
                  <a:pt x="81887" y="334819"/>
                  <a:pt x="82688" y="337929"/>
                  <a:pt x="84735" y="340329"/>
                </a:cubicBezTo>
                <a:cubicBezTo>
                  <a:pt x="86782" y="342728"/>
                  <a:pt x="89719" y="344150"/>
                  <a:pt x="92924" y="344150"/>
                </a:cubicBezTo>
                <a:lnTo>
                  <a:pt x="167956" y="344150"/>
                </a:lnTo>
                <a:cubicBezTo>
                  <a:pt x="173207" y="362544"/>
                  <a:pt x="190118" y="376051"/>
                  <a:pt x="210234" y="376140"/>
                </a:cubicBezTo>
                <a:lnTo>
                  <a:pt x="210323" y="376140"/>
                </a:lnTo>
                <a:lnTo>
                  <a:pt x="210412" y="376140"/>
                </a:lnTo>
                <a:cubicBezTo>
                  <a:pt x="214417" y="376140"/>
                  <a:pt x="218600" y="375518"/>
                  <a:pt x="222072" y="374630"/>
                </a:cubicBezTo>
                <a:lnTo>
                  <a:pt x="222072" y="380406"/>
                </a:lnTo>
                <a:cubicBezTo>
                  <a:pt x="222072" y="383338"/>
                  <a:pt x="223051" y="390536"/>
                  <a:pt x="214862" y="393913"/>
                </a:cubicBezTo>
                <a:cubicBezTo>
                  <a:pt x="212014" y="395157"/>
                  <a:pt x="211925" y="394890"/>
                  <a:pt x="193679" y="394890"/>
                </a:cubicBezTo>
                <a:lnTo>
                  <a:pt x="193679" y="552176"/>
                </a:lnTo>
                <a:cubicBezTo>
                  <a:pt x="193679" y="566572"/>
                  <a:pt x="182019" y="578213"/>
                  <a:pt x="167600" y="578213"/>
                </a:cubicBezTo>
                <a:cubicBezTo>
                  <a:pt x="153181" y="578213"/>
                  <a:pt x="141521" y="566572"/>
                  <a:pt x="141521" y="552176"/>
                </a:cubicBezTo>
                <a:lnTo>
                  <a:pt x="141521" y="394890"/>
                </a:lnTo>
                <a:lnTo>
                  <a:pt x="130306" y="394890"/>
                </a:lnTo>
                <a:lnTo>
                  <a:pt x="130306" y="552176"/>
                </a:lnTo>
                <a:cubicBezTo>
                  <a:pt x="130306" y="566572"/>
                  <a:pt x="118646" y="578213"/>
                  <a:pt x="104227" y="578213"/>
                </a:cubicBezTo>
                <a:cubicBezTo>
                  <a:pt x="89808" y="578213"/>
                  <a:pt x="78148" y="566572"/>
                  <a:pt x="78148" y="552176"/>
                </a:cubicBezTo>
                <a:lnTo>
                  <a:pt x="78148" y="394890"/>
                </a:lnTo>
                <a:lnTo>
                  <a:pt x="61593" y="394890"/>
                </a:lnTo>
                <a:cubicBezTo>
                  <a:pt x="54028" y="394890"/>
                  <a:pt x="48331" y="387959"/>
                  <a:pt x="49755" y="380494"/>
                </a:cubicBezTo>
                <a:cubicBezTo>
                  <a:pt x="67468" y="288789"/>
                  <a:pt x="80819" y="217432"/>
                  <a:pt x="80819" y="217432"/>
                </a:cubicBezTo>
                <a:cubicBezTo>
                  <a:pt x="80819" y="217432"/>
                  <a:pt x="43525" y="323800"/>
                  <a:pt x="42190" y="327444"/>
                </a:cubicBezTo>
                <a:cubicBezTo>
                  <a:pt x="38274" y="338729"/>
                  <a:pt x="25902" y="344772"/>
                  <a:pt x="14509" y="340773"/>
                </a:cubicBezTo>
                <a:cubicBezTo>
                  <a:pt x="3205" y="336774"/>
                  <a:pt x="-2758" y="324422"/>
                  <a:pt x="1247" y="313137"/>
                </a:cubicBezTo>
                <a:cubicBezTo>
                  <a:pt x="1247" y="313137"/>
                  <a:pt x="1247" y="313048"/>
                  <a:pt x="1247" y="312959"/>
                </a:cubicBezTo>
                <a:cubicBezTo>
                  <a:pt x="52337" y="167669"/>
                  <a:pt x="49844" y="171846"/>
                  <a:pt x="56965" y="160471"/>
                </a:cubicBezTo>
                <a:cubicBezTo>
                  <a:pt x="63729" y="149719"/>
                  <a:pt x="72719" y="141544"/>
                  <a:pt x="84824" y="138167"/>
                </a:cubicBezTo>
                <a:close/>
                <a:moveTo>
                  <a:pt x="438346" y="137179"/>
                </a:moveTo>
                <a:lnTo>
                  <a:pt x="505242" y="137179"/>
                </a:lnTo>
                <a:cubicBezTo>
                  <a:pt x="498659" y="155572"/>
                  <a:pt x="492877" y="171922"/>
                  <a:pt x="486383" y="190315"/>
                </a:cubicBezTo>
                <a:lnTo>
                  <a:pt x="457205" y="190315"/>
                </a:lnTo>
                <a:cubicBezTo>
                  <a:pt x="454981" y="184095"/>
                  <a:pt x="439770" y="141089"/>
                  <a:pt x="438346" y="137179"/>
                </a:cubicBezTo>
                <a:close/>
                <a:moveTo>
                  <a:pt x="102173" y="136332"/>
                </a:moveTo>
                <a:lnTo>
                  <a:pt x="169069" y="136332"/>
                </a:lnTo>
                <a:cubicBezTo>
                  <a:pt x="162486" y="154749"/>
                  <a:pt x="156704" y="171121"/>
                  <a:pt x="150210" y="189538"/>
                </a:cubicBezTo>
                <a:lnTo>
                  <a:pt x="121032" y="189538"/>
                </a:lnTo>
                <a:cubicBezTo>
                  <a:pt x="118808" y="183310"/>
                  <a:pt x="103596" y="140247"/>
                  <a:pt x="102173" y="136332"/>
                </a:cubicBezTo>
                <a:close/>
                <a:moveTo>
                  <a:pt x="242598" y="109941"/>
                </a:moveTo>
                <a:lnTo>
                  <a:pt x="262356" y="109941"/>
                </a:lnTo>
                <a:lnTo>
                  <a:pt x="303921" y="199712"/>
                </a:lnTo>
                <a:lnTo>
                  <a:pt x="345486" y="109941"/>
                </a:lnTo>
                <a:lnTo>
                  <a:pt x="365867" y="109941"/>
                </a:lnTo>
                <a:cubicBezTo>
                  <a:pt x="395594" y="109941"/>
                  <a:pt x="419892" y="134117"/>
                  <a:pt x="420070" y="163804"/>
                </a:cubicBezTo>
                <a:lnTo>
                  <a:pt x="419892" y="332148"/>
                </a:lnTo>
                <a:cubicBezTo>
                  <a:pt x="419892" y="344769"/>
                  <a:pt x="409657" y="354990"/>
                  <a:pt x="397018" y="354990"/>
                </a:cubicBezTo>
                <a:cubicBezTo>
                  <a:pt x="384291" y="354990"/>
                  <a:pt x="374056" y="344680"/>
                  <a:pt x="374056" y="332059"/>
                </a:cubicBezTo>
                <a:lnTo>
                  <a:pt x="374234" y="163982"/>
                </a:lnTo>
                <a:cubicBezTo>
                  <a:pt x="374145" y="161315"/>
                  <a:pt x="372009" y="159271"/>
                  <a:pt x="369338" y="159271"/>
                </a:cubicBezTo>
                <a:cubicBezTo>
                  <a:pt x="366757" y="159271"/>
                  <a:pt x="364621" y="161404"/>
                  <a:pt x="364621" y="164071"/>
                </a:cubicBezTo>
                <a:cubicBezTo>
                  <a:pt x="364621" y="393565"/>
                  <a:pt x="365155" y="185580"/>
                  <a:pt x="365155" y="548843"/>
                </a:cubicBezTo>
                <a:cubicBezTo>
                  <a:pt x="365155" y="563953"/>
                  <a:pt x="352784" y="576308"/>
                  <a:pt x="337653" y="576308"/>
                </a:cubicBezTo>
                <a:cubicBezTo>
                  <a:pt x="322434" y="576308"/>
                  <a:pt x="310151" y="563953"/>
                  <a:pt x="310151" y="548843"/>
                </a:cubicBezTo>
                <a:lnTo>
                  <a:pt x="310151" y="329303"/>
                </a:lnTo>
                <a:lnTo>
                  <a:pt x="298225" y="329303"/>
                </a:lnTo>
                <a:lnTo>
                  <a:pt x="298225" y="548843"/>
                </a:lnTo>
                <a:cubicBezTo>
                  <a:pt x="298225" y="563953"/>
                  <a:pt x="285943" y="576308"/>
                  <a:pt x="270723" y="576308"/>
                </a:cubicBezTo>
                <a:cubicBezTo>
                  <a:pt x="255592" y="576308"/>
                  <a:pt x="243221" y="563953"/>
                  <a:pt x="243221" y="548843"/>
                </a:cubicBezTo>
                <a:lnTo>
                  <a:pt x="243221" y="164071"/>
                </a:lnTo>
                <a:cubicBezTo>
                  <a:pt x="243221" y="161582"/>
                  <a:pt x="241263" y="159537"/>
                  <a:pt x="238771" y="159537"/>
                </a:cubicBezTo>
                <a:cubicBezTo>
                  <a:pt x="236189" y="159537"/>
                  <a:pt x="234231" y="161493"/>
                  <a:pt x="234142" y="163982"/>
                </a:cubicBezTo>
                <a:lnTo>
                  <a:pt x="234142" y="164071"/>
                </a:lnTo>
                <a:lnTo>
                  <a:pt x="233341" y="332236"/>
                </a:lnTo>
                <a:cubicBezTo>
                  <a:pt x="233252" y="344858"/>
                  <a:pt x="223017" y="354990"/>
                  <a:pt x="210379" y="354990"/>
                </a:cubicBezTo>
                <a:lnTo>
                  <a:pt x="210290" y="354990"/>
                </a:lnTo>
                <a:cubicBezTo>
                  <a:pt x="197651" y="354901"/>
                  <a:pt x="187416" y="344591"/>
                  <a:pt x="187505" y="331970"/>
                </a:cubicBezTo>
                <a:lnTo>
                  <a:pt x="188306" y="163804"/>
                </a:lnTo>
                <a:cubicBezTo>
                  <a:pt x="188484" y="134117"/>
                  <a:pt x="212782" y="109941"/>
                  <a:pt x="242598" y="109941"/>
                </a:cubicBezTo>
                <a:close/>
                <a:moveTo>
                  <a:pt x="284871" y="98486"/>
                </a:moveTo>
                <a:cubicBezTo>
                  <a:pt x="302501" y="108531"/>
                  <a:pt x="298672" y="106398"/>
                  <a:pt x="304192" y="109331"/>
                </a:cubicBezTo>
                <a:cubicBezTo>
                  <a:pt x="309802" y="106398"/>
                  <a:pt x="305973" y="108531"/>
                  <a:pt x="323514" y="98486"/>
                </a:cubicBezTo>
                <a:cubicBezTo>
                  <a:pt x="326274" y="96886"/>
                  <a:pt x="329746" y="98931"/>
                  <a:pt x="329746" y="102042"/>
                </a:cubicBezTo>
                <a:lnTo>
                  <a:pt x="329746" y="125954"/>
                </a:lnTo>
                <a:cubicBezTo>
                  <a:pt x="329746" y="129065"/>
                  <a:pt x="326274" y="131110"/>
                  <a:pt x="323514" y="129510"/>
                </a:cubicBezTo>
                <a:lnTo>
                  <a:pt x="304192" y="118487"/>
                </a:lnTo>
                <a:lnTo>
                  <a:pt x="284871" y="129510"/>
                </a:lnTo>
                <a:cubicBezTo>
                  <a:pt x="282200" y="131110"/>
                  <a:pt x="278727" y="129065"/>
                  <a:pt x="278727" y="125954"/>
                </a:cubicBezTo>
                <a:lnTo>
                  <a:pt x="278727" y="102042"/>
                </a:lnTo>
                <a:cubicBezTo>
                  <a:pt x="278727" y="98931"/>
                  <a:pt x="282200" y="96886"/>
                  <a:pt x="284871" y="98486"/>
                </a:cubicBezTo>
                <a:close/>
                <a:moveTo>
                  <a:pt x="472077" y="32883"/>
                </a:moveTo>
                <a:cubicBezTo>
                  <a:pt x="496900" y="32883"/>
                  <a:pt x="517097" y="53064"/>
                  <a:pt x="517097" y="77868"/>
                </a:cubicBezTo>
                <a:cubicBezTo>
                  <a:pt x="517097" y="102851"/>
                  <a:pt x="496811" y="122854"/>
                  <a:pt x="472077" y="122854"/>
                </a:cubicBezTo>
                <a:cubicBezTo>
                  <a:pt x="447431" y="122854"/>
                  <a:pt x="427056" y="102851"/>
                  <a:pt x="427056" y="77868"/>
                </a:cubicBezTo>
                <a:cubicBezTo>
                  <a:pt x="427056" y="53064"/>
                  <a:pt x="447253" y="32883"/>
                  <a:pt x="472077" y="32883"/>
                </a:cubicBezTo>
                <a:close/>
                <a:moveTo>
                  <a:pt x="135902" y="32107"/>
                </a:moveTo>
                <a:cubicBezTo>
                  <a:pt x="160726" y="32107"/>
                  <a:pt x="180923" y="52288"/>
                  <a:pt x="180923" y="77092"/>
                </a:cubicBezTo>
                <a:cubicBezTo>
                  <a:pt x="180923" y="102075"/>
                  <a:pt x="160548" y="122078"/>
                  <a:pt x="135902" y="122078"/>
                </a:cubicBezTo>
                <a:cubicBezTo>
                  <a:pt x="111257" y="122078"/>
                  <a:pt x="90882" y="102075"/>
                  <a:pt x="90882" y="77092"/>
                </a:cubicBezTo>
                <a:cubicBezTo>
                  <a:pt x="90882" y="52288"/>
                  <a:pt x="111079" y="32107"/>
                  <a:pt x="135902" y="32107"/>
                </a:cubicBezTo>
                <a:close/>
                <a:moveTo>
                  <a:pt x="304237" y="0"/>
                </a:moveTo>
                <a:cubicBezTo>
                  <a:pt x="330492" y="0"/>
                  <a:pt x="351763" y="21243"/>
                  <a:pt x="351763" y="47376"/>
                </a:cubicBezTo>
                <a:cubicBezTo>
                  <a:pt x="351763" y="73685"/>
                  <a:pt x="330314" y="94840"/>
                  <a:pt x="304237" y="94840"/>
                </a:cubicBezTo>
                <a:cubicBezTo>
                  <a:pt x="278160" y="94840"/>
                  <a:pt x="256711" y="73685"/>
                  <a:pt x="256711" y="47376"/>
                </a:cubicBezTo>
                <a:cubicBezTo>
                  <a:pt x="256711" y="21243"/>
                  <a:pt x="277982" y="0"/>
                  <a:pt x="3042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i="1">
              <a:cs typeface="+mn-ea"/>
              <a:sym typeface="+mn-lt"/>
            </a:endParaRPr>
          </a:p>
        </p:txBody>
      </p:sp>
      <p:sp>
        <p:nvSpPr>
          <p:cNvPr id="24" name="îśliďê"/>
          <p:cNvSpPr/>
          <p:nvPr/>
        </p:nvSpPr>
        <p:spPr>
          <a:xfrm>
            <a:off x="4137916" y="2865907"/>
            <a:ext cx="1126185" cy="1126185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5" name="ïşliḑe"/>
          <p:cNvSpPr/>
          <p:nvPr/>
        </p:nvSpPr>
        <p:spPr>
          <a:xfrm>
            <a:off x="4092868" y="2820860"/>
            <a:ext cx="1216280" cy="121628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4701008" y="2217965"/>
            <a:ext cx="0" cy="602892"/>
          </a:xfrm>
          <a:prstGeom prst="line">
            <a:avLst/>
          </a:prstGeom>
          <a:ln w="28575">
            <a:solidFill>
              <a:schemeClr val="bg1"/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4701008" y="4037140"/>
            <a:ext cx="0" cy="323950"/>
          </a:xfrm>
          <a:prstGeom prst="line">
            <a:avLst/>
          </a:prstGeom>
          <a:ln w="285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ïṧ1îḓé"/>
          <p:cNvSpPr/>
          <p:nvPr/>
        </p:nvSpPr>
        <p:spPr>
          <a:xfrm>
            <a:off x="6900494" y="2865907"/>
            <a:ext cx="1126185" cy="1126185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9" name="iŝḻíďe"/>
          <p:cNvSpPr/>
          <p:nvPr/>
        </p:nvSpPr>
        <p:spPr>
          <a:xfrm>
            <a:off x="6855446" y="2820859"/>
            <a:ext cx="1216280" cy="121628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cxnSp>
        <p:nvCxnSpPr>
          <p:cNvPr id="30" name="直接连接符 29"/>
          <p:cNvCxnSpPr/>
          <p:nvPr/>
        </p:nvCxnSpPr>
        <p:spPr>
          <a:xfrm flipV="1">
            <a:off x="7463586" y="4037142"/>
            <a:ext cx="0" cy="602892"/>
          </a:xfrm>
          <a:prstGeom prst="line">
            <a:avLst/>
          </a:prstGeom>
          <a:ln w="28575">
            <a:solidFill>
              <a:schemeClr val="bg1"/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7463586" y="2496909"/>
            <a:ext cx="0" cy="323950"/>
          </a:xfrm>
          <a:prstGeom prst="line">
            <a:avLst/>
          </a:prstGeom>
          <a:ln w="285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íšḻîḋê"/>
          <p:cNvSpPr/>
          <p:nvPr/>
        </p:nvSpPr>
        <p:spPr>
          <a:xfrm>
            <a:off x="9664533" y="2865907"/>
            <a:ext cx="1126185" cy="1126185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3" name="ïṣļiḑè"/>
          <p:cNvSpPr/>
          <p:nvPr/>
        </p:nvSpPr>
        <p:spPr>
          <a:xfrm>
            <a:off x="9619485" y="2820860"/>
            <a:ext cx="1216280" cy="121628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10227625" y="2217965"/>
            <a:ext cx="0" cy="602892"/>
          </a:xfrm>
          <a:prstGeom prst="line">
            <a:avLst/>
          </a:prstGeom>
          <a:ln w="28575">
            <a:solidFill>
              <a:schemeClr val="bg1"/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10227625" y="4037140"/>
            <a:ext cx="0" cy="323950"/>
          </a:xfrm>
          <a:prstGeom prst="line">
            <a:avLst/>
          </a:prstGeom>
          <a:ln w="28575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ïṧḻîďe"/>
          <p:cNvSpPr/>
          <p:nvPr/>
        </p:nvSpPr>
        <p:spPr bwMode="auto">
          <a:xfrm>
            <a:off x="7210923" y="3201629"/>
            <a:ext cx="505326" cy="454741"/>
          </a:xfrm>
          <a:custGeom>
            <a:avLst/>
            <a:gdLst>
              <a:gd name="connsiteX0" fmla="*/ 225929 w 608344"/>
              <a:gd name="connsiteY0" fmla="*/ 296304 h 547447"/>
              <a:gd name="connsiteX1" fmla="*/ 225929 w 608344"/>
              <a:gd name="connsiteY1" fmla="*/ 341046 h 547447"/>
              <a:gd name="connsiteX2" fmla="*/ 44891 w 608344"/>
              <a:gd name="connsiteY2" fmla="*/ 420403 h 547447"/>
              <a:gd name="connsiteX3" fmla="*/ 287412 w 608344"/>
              <a:gd name="connsiteY3" fmla="*/ 502613 h 547447"/>
              <a:gd name="connsiteX4" fmla="*/ 530026 w 608344"/>
              <a:gd name="connsiteY4" fmla="*/ 420403 h 547447"/>
              <a:gd name="connsiteX5" fmla="*/ 351292 w 608344"/>
              <a:gd name="connsiteY5" fmla="*/ 341322 h 547447"/>
              <a:gd name="connsiteX6" fmla="*/ 351292 w 608344"/>
              <a:gd name="connsiteY6" fmla="*/ 296488 h 547447"/>
              <a:gd name="connsiteX7" fmla="*/ 574825 w 608344"/>
              <a:gd name="connsiteY7" fmla="*/ 420403 h 547447"/>
              <a:gd name="connsiteX8" fmla="*/ 287412 w 608344"/>
              <a:gd name="connsiteY8" fmla="*/ 547447 h 547447"/>
              <a:gd name="connsiteX9" fmla="*/ 0 w 608344"/>
              <a:gd name="connsiteY9" fmla="*/ 420403 h 547447"/>
              <a:gd name="connsiteX10" fmla="*/ 225929 w 608344"/>
              <a:gd name="connsiteY10" fmla="*/ 296304 h 547447"/>
              <a:gd name="connsiteX11" fmla="*/ 288618 w 608344"/>
              <a:gd name="connsiteY11" fmla="*/ 0 h 547447"/>
              <a:gd name="connsiteX12" fmla="*/ 311206 w 608344"/>
              <a:gd name="connsiteY12" fmla="*/ 22551 h 547447"/>
              <a:gd name="connsiteX13" fmla="*/ 311206 w 608344"/>
              <a:gd name="connsiteY13" fmla="*/ 36174 h 547447"/>
              <a:gd name="connsiteX14" fmla="*/ 370947 w 608344"/>
              <a:gd name="connsiteY14" fmla="*/ 21079 h 547447"/>
              <a:gd name="connsiteX15" fmla="*/ 428291 w 608344"/>
              <a:gd name="connsiteY15" fmla="*/ 34978 h 547447"/>
              <a:gd name="connsiteX16" fmla="*/ 486004 w 608344"/>
              <a:gd name="connsiteY16" fmla="*/ 48969 h 547447"/>
              <a:gd name="connsiteX17" fmla="*/ 540766 w 608344"/>
              <a:gd name="connsiteY17" fmla="*/ 36450 h 547447"/>
              <a:gd name="connsiteX18" fmla="*/ 578012 w 608344"/>
              <a:gd name="connsiteY18" fmla="*/ 18409 h 547447"/>
              <a:gd name="connsiteX19" fmla="*/ 587232 w 608344"/>
              <a:gd name="connsiteY19" fmla="*/ 16292 h 547447"/>
              <a:gd name="connsiteX20" fmla="*/ 598479 w 608344"/>
              <a:gd name="connsiteY20" fmla="*/ 19514 h 547447"/>
              <a:gd name="connsiteX21" fmla="*/ 608344 w 608344"/>
              <a:gd name="connsiteY21" fmla="*/ 37371 h 547447"/>
              <a:gd name="connsiteX22" fmla="*/ 608344 w 608344"/>
              <a:gd name="connsiteY22" fmla="*/ 174520 h 547447"/>
              <a:gd name="connsiteX23" fmla="*/ 596451 w 608344"/>
              <a:gd name="connsiteY23" fmla="*/ 193481 h 547447"/>
              <a:gd name="connsiteX24" fmla="*/ 540766 w 608344"/>
              <a:gd name="connsiteY24" fmla="*/ 220451 h 547447"/>
              <a:gd name="connsiteX25" fmla="*/ 486004 w 608344"/>
              <a:gd name="connsiteY25" fmla="*/ 232969 h 547447"/>
              <a:gd name="connsiteX26" fmla="*/ 428291 w 608344"/>
              <a:gd name="connsiteY26" fmla="*/ 218978 h 547447"/>
              <a:gd name="connsiteX27" fmla="*/ 370947 w 608344"/>
              <a:gd name="connsiteY27" fmla="*/ 205079 h 547447"/>
              <a:gd name="connsiteX28" fmla="*/ 311206 w 608344"/>
              <a:gd name="connsiteY28" fmla="*/ 220175 h 547447"/>
              <a:gd name="connsiteX29" fmla="*/ 311206 w 608344"/>
              <a:gd name="connsiteY29" fmla="*/ 426267 h 547447"/>
              <a:gd name="connsiteX30" fmla="*/ 288618 w 608344"/>
              <a:gd name="connsiteY30" fmla="*/ 448726 h 547447"/>
              <a:gd name="connsiteX31" fmla="*/ 266031 w 608344"/>
              <a:gd name="connsiteY31" fmla="*/ 426267 h 547447"/>
              <a:gd name="connsiteX32" fmla="*/ 266031 w 608344"/>
              <a:gd name="connsiteY32" fmla="*/ 22551 h 547447"/>
              <a:gd name="connsiteX33" fmla="*/ 288618 w 608344"/>
              <a:gd name="connsiteY33" fmla="*/ 0 h 547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08344" h="547447">
                <a:moveTo>
                  <a:pt x="225929" y="296304"/>
                </a:moveTo>
                <a:lnTo>
                  <a:pt x="225929" y="341046"/>
                </a:lnTo>
                <a:cubicBezTo>
                  <a:pt x="112458" y="351817"/>
                  <a:pt x="44891" y="391035"/>
                  <a:pt x="44891" y="420403"/>
                </a:cubicBezTo>
                <a:cubicBezTo>
                  <a:pt x="44891" y="454741"/>
                  <a:pt x="137162" y="502613"/>
                  <a:pt x="287412" y="502613"/>
                </a:cubicBezTo>
                <a:cubicBezTo>
                  <a:pt x="437663" y="502613"/>
                  <a:pt x="530026" y="454741"/>
                  <a:pt x="530026" y="420403"/>
                </a:cubicBezTo>
                <a:cubicBezTo>
                  <a:pt x="530026" y="391219"/>
                  <a:pt x="463289" y="352369"/>
                  <a:pt x="351292" y="341322"/>
                </a:cubicBezTo>
                <a:lnTo>
                  <a:pt x="351292" y="296488"/>
                </a:lnTo>
                <a:cubicBezTo>
                  <a:pt x="468543" y="307904"/>
                  <a:pt x="574825" y="350436"/>
                  <a:pt x="574825" y="420403"/>
                </a:cubicBezTo>
                <a:cubicBezTo>
                  <a:pt x="574825" y="502889"/>
                  <a:pt x="426786" y="547447"/>
                  <a:pt x="287412" y="547447"/>
                </a:cubicBezTo>
                <a:cubicBezTo>
                  <a:pt x="148131" y="547447"/>
                  <a:pt x="0" y="502889"/>
                  <a:pt x="0" y="420403"/>
                </a:cubicBezTo>
                <a:cubicBezTo>
                  <a:pt x="0" y="349976"/>
                  <a:pt x="107757" y="307351"/>
                  <a:pt x="225929" y="296304"/>
                </a:cubicBezTo>
                <a:close/>
                <a:moveTo>
                  <a:pt x="288618" y="0"/>
                </a:moveTo>
                <a:cubicBezTo>
                  <a:pt x="301064" y="0"/>
                  <a:pt x="311206" y="10033"/>
                  <a:pt x="311206" y="22551"/>
                </a:cubicBezTo>
                <a:lnTo>
                  <a:pt x="311206" y="36174"/>
                </a:lnTo>
                <a:cubicBezTo>
                  <a:pt x="329829" y="26141"/>
                  <a:pt x="350388" y="21079"/>
                  <a:pt x="370947" y="21079"/>
                </a:cubicBezTo>
                <a:cubicBezTo>
                  <a:pt x="390584" y="21079"/>
                  <a:pt x="410313" y="25681"/>
                  <a:pt x="428291" y="34978"/>
                </a:cubicBezTo>
                <a:cubicBezTo>
                  <a:pt x="446361" y="44366"/>
                  <a:pt x="466182" y="48969"/>
                  <a:pt x="486004" y="48969"/>
                </a:cubicBezTo>
                <a:cubicBezTo>
                  <a:pt x="504719" y="48969"/>
                  <a:pt x="523526" y="44827"/>
                  <a:pt x="540766" y="36450"/>
                </a:cubicBezTo>
                <a:lnTo>
                  <a:pt x="578012" y="18409"/>
                </a:lnTo>
                <a:cubicBezTo>
                  <a:pt x="580963" y="17029"/>
                  <a:pt x="584097" y="16292"/>
                  <a:pt x="587232" y="16292"/>
                </a:cubicBezTo>
                <a:cubicBezTo>
                  <a:pt x="591104" y="16292"/>
                  <a:pt x="594976" y="17397"/>
                  <a:pt x="598479" y="19514"/>
                </a:cubicBezTo>
                <a:cubicBezTo>
                  <a:pt x="604564" y="23380"/>
                  <a:pt x="608344" y="30099"/>
                  <a:pt x="608344" y="37371"/>
                </a:cubicBezTo>
                <a:lnTo>
                  <a:pt x="608344" y="174520"/>
                </a:lnTo>
                <a:cubicBezTo>
                  <a:pt x="608344" y="182620"/>
                  <a:pt x="603734" y="189984"/>
                  <a:pt x="596451" y="193481"/>
                </a:cubicBezTo>
                <a:lnTo>
                  <a:pt x="540766" y="220451"/>
                </a:lnTo>
                <a:cubicBezTo>
                  <a:pt x="523434" y="228827"/>
                  <a:pt x="504719" y="232969"/>
                  <a:pt x="486004" y="232969"/>
                </a:cubicBezTo>
                <a:cubicBezTo>
                  <a:pt x="466182" y="232969"/>
                  <a:pt x="446361" y="228367"/>
                  <a:pt x="428291" y="218978"/>
                </a:cubicBezTo>
                <a:cubicBezTo>
                  <a:pt x="410313" y="209774"/>
                  <a:pt x="390584" y="205079"/>
                  <a:pt x="370947" y="205079"/>
                </a:cubicBezTo>
                <a:cubicBezTo>
                  <a:pt x="350388" y="205079"/>
                  <a:pt x="329829" y="210142"/>
                  <a:pt x="311206" y="220175"/>
                </a:cubicBezTo>
                <a:lnTo>
                  <a:pt x="311206" y="426267"/>
                </a:lnTo>
                <a:cubicBezTo>
                  <a:pt x="311206" y="438693"/>
                  <a:pt x="301064" y="448726"/>
                  <a:pt x="288618" y="448726"/>
                </a:cubicBezTo>
                <a:cubicBezTo>
                  <a:pt x="276172" y="448726"/>
                  <a:pt x="266031" y="438693"/>
                  <a:pt x="266031" y="426267"/>
                </a:cubicBezTo>
                <a:lnTo>
                  <a:pt x="266031" y="22551"/>
                </a:lnTo>
                <a:cubicBezTo>
                  <a:pt x="266031" y="10033"/>
                  <a:pt x="276172" y="0"/>
                  <a:pt x="2886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i="1">
              <a:cs typeface="+mn-ea"/>
              <a:sym typeface="+mn-lt"/>
            </a:endParaRPr>
          </a:p>
        </p:txBody>
      </p:sp>
      <p:sp>
        <p:nvSpPr>
          <p:cNvPr id="37" name="iṥ1ïḍê"/>
          <p:cNvSpPr/>
          <p:nvPr/>
        </p:nvSpPr>
        <p:spPr bwMode="auto">
          <a:xfrm>
            <a:off x="4396044" y="3207150"/>
            <a:ext cx="609928" cy="443698"/>
          </a:xfrm>
          <a:custGeom>
            <a:avLst/>
            <a:gdLst>
              <a:gd name="T0" fmla="*/ 5633 w 5757"/>
              <a:gd name="T1" fmla="*/ 1244 h 4194"/>
              <a:gd name="T2" fmla="*/ 5210 w 5757"/>
              <a:gd name="T3" fmla="*/ 1244 h 4194"/>
              <a:gd name="T4" fmla="*/ 5124 w 5757"/>
              <a:gd name="T5" fmla="*/ 1278 h 4194"/>
              <a:gd name="T6" fmla="*/ 5034 w 5757"/>
              <a:gd name="T7" fmla="*/ 1365 h 4194"/>
              <a:gd name="T8" fmla="*/ 4370 w 5757"/>
              <a:gd name="T9" fmla="*/ 306 h 4194"/>
              <a:gd name="T10" fmla="*/ 3724 w 5757"/>
              <a:gd name="T11" fmla="*/ 0 h 4194"/>
              <a:gd name="T12" fmla="*/ 2033 w 5757"/>
              <a:gd name="T13" fmla="*/ 0 h 4194"/>
              <a:gd name="T14" fmla="*/ 1388 w 5757"/>
              <a:gd name="T15" fmla="*/ 306 h 4194"/>
              <a:gd name="T16" fmla="*/ 722 w 5757"/>
              <a:gd name="T17" fmla="*/ 1364 h 4194"/>
              <a:gd name="T18" fmla="*/ 633 w 5757"/>
              <a:gd name="T19" fmla="*/ 1278 h 4194"/>
              <a:gd name="T20" fmla="*/ 547 w 5757"/>
              <a:gd name="T21" fmla="*/ 1244 h 4194"/>
              <a:gd name="T22" fmla="*/ 125 w 5757"/>
              <a:gd name="T23" fmla="*/ 1244 h 4194"/>
              <a:gd name="T24" fmla="*/ 0 w 5757"/>
              <a:gd name="T25" fmla="*/ 1368 h 4194"/>
              <a:gd name="T26" fmla="*/ 0 w 5757"/>
              <a:gd name="T27" fmla="*/ 1657 h 4194"/>
              <a:gd name="T28" fmla="*/ 117 w 5757"/>
              <a:gd name="T29" fmla="*/ 1782 h 4194"/>
              <a:gd name="T30" fmla="*/ 551 w 5757"/>
              <a:gd name="T31" fmla="*/ 1809 h 4194"/>
              <a:gd name="T32" fmla="*/ 434 w 5757"/>
              <a:gd name="T33" fmla="*/ 2689 h 4194"/>
              <a:gd name="T34" fmla="*/ 625 w 5757"/>
              <a:gd name="T35" fmla="*/ 3416 h 4194"/>
              <a:gd name="T36" fmla="*/ 625 w 5757"/>
              <a:gd name="T37" fmla="*/ 4089 h 4194"/>
              <a:gd name="T38" fmla="*/ 730 w 5757"/>
              <a:gd name="T39" fmla="*/ 4194 h 4194"/>
              <a:gd name="T40" fmla="*/ 1210 w 5757"/>
              <a:gd name="T41" fmla="*/ 4194 h 4194"/>
              <a:gd name="T42" fmla="*/ 1315 w 5757"/>
              <a:gd name="T43" fmla="*/ 4089 h 4194"/>
              <a:gd name="T44" fmla="*/ 1315 w 5757"/>
              <a:gd name="T45" fmla="*/ 3671 h 4194"/>
              <a:gd name="T46" fmla="*/ 4443 w 5757"/>
              <a:gd name="T47" fmla="*/ 3671 h 4194"/>
              <a:gd name="T48" fmla="*/ 4443 w 5757"/>
              <a:gd name="T49" fmla="*/ 4089 h 4194"/>
              <a:gd name="T50" fmla="*/ 4547 w 5757"/>
              <a:gd name="T51" fmla="*/ 4194 h 4194"/>
              <a:gd name="T52" fmla="*/ 5027 w 5757"/>
              <a:gd name="T53" fmla="*/ 4194 h 4194"/>
              <a:gd name="T54" fmla="*/ 5132 w 5757"/>
              <a:gd name="T55" fmla="*/ 4089 h 4194"/>
              <a:gd name="T56" fmla="*/ 5132 w 5757"/>
              <a:gd name="T57" fmla="*/ 3416 h 4194"/>
              <a:gd name="T58" fmla="*/ 5323 w 5757"/>
              <a:gd name="T59" fmla="*/ 2689 h 4194"/>
              <a:gd name="T60" fmla="*/ 5206 w 5757"/>
              <a:gd name="T61" fmla="*/ 1809 h 4194"/>
              <a:gd name="T62" fmla="*/ 5640 w 5757"/>
              <a:gd name="T63" fmla="*/ 1782 h 4194"/>
              <a:gd name="T64" fmla="*/ 5757 w 5757"/>
              <a:gd name="T65" fmla="*/ 1657 h 4194"/>
              <a:gd name="T66" fmla="*/ 5757 w 5757"/>
              <a:gd name="T67" fmla="*/ 1368 h 4194"/>
              <a:gd name="T68" fmla="*/ 5633 w 5757"/>
              <a:gd name="T69" fmla="*/ 1244 h 4194"/>
              <a:gd name="T70" fmla="*/ 1744 w 5757"/>
              <a:gd name="T71" fmla="*/ 597 h 4194"/>
              <a:gd name="T72" fmla="*/ 2033 w 5757"/>
              <a:gd name="T73" fmla="*/ 460 h 4194"/>
              <a:gd name="T74" fmla="*/ 3724 w 5757"/>
              <a:gd name="T75" fmla="*/ 460 h 4194"/>
              <a:gd name="T76" fmla="*/ 4013 w 5757"/>
              <a:gd name="T77" fmla="*/ 597 h 4194"/>
              <a:gd name="T78" fmla="*/ 4507 w 5757"/>
              <a:gd name="T79" fmla="*/ 1330 h 4194"/>
              <a:gd name="T80" fmla="*/ 1247 w 5757"/>
              <a:gd name="T81" fmla="*/ 1331 h 4194"/>
              <a:gd name="T82" fmla="*/ 1744 w 5757"/>
              <a:gd name="T83" fmla="*/ 597 h 4194"/>
              <a:gd name="T84" fmla="*/ 1389 w 5757"/>
              <a:gd name="T85" fmla="*/ 3161 h 4194"/>
              <a:gd name="T86" fmla="*/ 956 w 5757"/>
              <a:gd name="T87" fmla="*/ 2893 h 4194"/>
              <a:gd name="T88" fmla="*/ 1265 w 5757"/>
              <a:gd name="T89" fmla="*/ 2550 h 4194"/>
              <a:gd name="T90" fmla="*/ 1822 w 5757"/>
              <a:gd name="T91" fmla="*/ 2893 h 4194"/>
              <a:gd name="T92" fmla="*/ 1389 w 5757"/>
              <a:gd name="T93" fmla="*/ 3161 h 4194"/>
              <a:gd name="T94" fmla="*/ 3332 w 5757"/>
              <a:gd name="T95" fmla="*/ 3121 h 4194"/>
              <a:gd name="T96" fmla="*/ 2425 w 5757"/>
              <a:gd name="T97" fmla="*/ 3121 h 4194"/>
              <a:gd name="T98" fmla="*/ 2177 w 5757"/>
              <a:gd name="T99" fmla="*/ 2873 h 4194"/>
              <a:gd name="T100" fmla="*/ 2246 w 5757"/>
              <a:gd name="T101" fmla="*/ 2803 h 4194"/>
              <a:gd name="T102" fmla="*/ 3511 w 5757"/>
              <a:gd name="T103" fmla="*/ 2803 h 4194"/>
              <a:gd name="T104" fmla="*/ 3581 w 5757"/>
              <a:gd name="T105" fmla="*/ 2873 h 4194"/>
              <a:gd name="T106" fmla="*/ 3332 w 5757"/>
              <a:gd name="T107" fmla="*/ 3121 h 4194"/>
              <a:gd name="T108" fmla="*/ 4368 w 5757"/>
              <a:gd name="T109" fmla="*/ 3161 h 4194"/>
              <a:gd name="T110" fmla="*/ 3936 w 5757"/>
              <a:gd name="T111" fmla="*/ 2893 h 4194"/>
              <a:gd name="T112" fmla="*/ 4492 w 5757"/>
              <a:gd name="T113" fmla="*/ 2550 h 4194"/>
              <a:gd name="T114" fmla="*/ 4801 w 5757"/>
              <a:gd name="T115" fmla="*/ 2893 h 4194"/>
              <a:gd name="T116" fmla="*/ 4368 w 5757"/>
              <a:gd name="T117" fmla="*/ 3161 h 4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5757" h="4194">
                <a:moveTo>
                  <a:pt x="5633" y="1244"/>
                </a:moveTo>
                <a:lnTo>
                  <a:pt x="5210" y="1244"/>
                </a:lnTo>
                <a:cubicBezTo>
                  <a:pt x="5178" y="1244"/>
                  <a:pt x="5147" y="1256"/>
                  <a:pt x="5124" y="1278"/>
                </a:cubicBezTo>
                <a:lnTo>
                  <a:pt x="5034" y="1365"/>
                </a:lnTo>
                <a:cubicBezTo>
                  <a:pt x="4882" y="1013"/>
                  <a:pt x="4664" y="666"/>
                  <a:pt x="4370" y="306"/>
                </a:cubicBezTo>
                <a:cubicBezTo>
                  <a:pt x="4210" y="111"/>
                  <a:pt x="3975" y="0"/>
                  <a:pt x="3724" y="0"/>
                </a:cubicBezTo>
                <a:lnTo>
                  <a:pt x="2033" y="0"/>
                </a:lnTo>
                <a:cubicBezTo>
                  <a:pt x="1782" y="0"/>
                  <a:pt x="1547" y="111"/>
                  <a:pt x="1388" y="306"/>
                </a:cubicBezTo>
                <a:cubicBezTo>
                  <a:pt x="1084" y="677"/>
                  <a:pt x="870" y="1016"/>
                  <a:pt x="722" y="1364"/>
                </a:cubicBezTo>
                <a:lnTo>
                  <a:pt x="633" y="1278"/>
                </a:lnTo>
                <a:cubicBezTo>
                  <a:pt x="610" y="1256"/>
                  <a:pt x="579" y="1244"/>
                  <a:pt x="547" y="1244"/>
                </a:cubicBezTo>
                <a:lnTo>
                  <a:pt x="125" y="1244"/>
                </a:lnTo>
                <a:cubicBezTo>
                  <a:pt x="56" y="1244"/>
                  <a:pt x="0" y="1300"/>
                  <a:pt x="0" y="1368"/>
                </a:cubicBezTo>
                <a:lnTo>
                  <a:pt x="0" y="1657"/>
                </a:lnTo>
                <a:cubicBezTo>
                  <a:pt x="0" y="1723"/>
                  <a:pt x="51" y="1777"/>
                  <a:pt x="117" y="1782"/>
                </a:cubicBezTo>
                <a:lnTo>
                  <a:pt x="551" y="1809"/>
                </a:lnTo>
                <a:cubicBezTo>
                  <a:pt x="485" y="2001"/>
                  <a:pt x="434" y="2286"/>
                  <a:pt x="434" y="2689"/>
                </a:cubicBezTo>
                <a:cubicBezTo>
                  <a:pt x="434" y="3038"/>
                  <a:pt x="504" y="3268"/>
                  <a:pt x="625" y="3416"/>
                </a:cubicBezTo>
                <a:lnTo>
                  <a:pt x="625" y="4089"/>
                </a:lnTo>
                <a:cubicBezTo>
                  <a:pt x="625" y="4147"/>
                  <a:pt x="672" y="4194"/>
                  <a:pt x="730" y="4194"/>
                </a:cubicBezTo>
                <a:lnTo>
                  <a:pt x="1210" y="4194"/>
                </a:lnTo>
                <a:cubicBezTo>
                  <a:pt x="1268" y="4194"/>
                  <a:pt x="1315" y="4147"/>
                  <a:pt x="1315" y="4089"/>
                </a:cubicBezTo>
                <a:lnTo>
                  <a:pt x="1315" y="3671"/>
                </a:lnTo>
                <a:lnTo>
                  <a:pt x="4443" y="3671"/>
                </a:lnTo>
                <a:lnTo>
                  <a:pt x="4443" y="4089"/>
                </a:lnTo>
                <a:cubicBezTo>
                  <a:pt x="4443" y="4147"/>
                  <a:pt x="4489" y="4194"/>
                  <a:pt x="4547" y="4194"/>
                </a:cubicBezTo>
                <a:lnTo>
                  <a:pt x="5027" y="4194"/>
                </a:lnTo>
                <a:cubicBezTo>
                  <a:pt x="5085" y="4194"/>
                  <a:pt x="5132" y="4147"/>
                  <a:pt x="5132" y="4089"/>
                </a:cubicBezTo>
                <a:lnTo>
                  <a:pt x="5132" y="3416"/>
                </a:lnTo>
                <a:cubicBezTo>
                  <a:pt x="5253" y="3268"/>
                  <a:pt x="5323" y="3038"/>
                  <a:pt x="5323" y="2689"/>
                </a:cubicBezTo>
                <a:cubicBezTo>
                  <a:pt x="5323" y="2286"/>
                  <a:pt x="5272" y="2001"/>
                  <a:pt x="5206" y="1809"/>
                </a:cubicBezTo>
                <a:lnTo>
                  <a:pt x="5640" y="1782"/>
                </a:lnTo>
                <a:cubicBezTo>
                  <a:pt x="5706" y="1777"/>
                  <a:pt x="5757" y="1723"/>
                  <a:pt x="5757" y="1657"/>
                </a:cubicBezTo>
                <a:lnTo>
                  <a:pt x="5757" y="1368"/>
                </a:lnTo>
                <a:cubicBezTo>
                  <a:pt x="5757" y="1300"/>
                  <a:pt x="5701" y="1244"/>
                  <a:pt x="5633" y="1244"/>
                </a:cubicBezTo>
                <a:close/>
                <a:moveTo>
                  <a:pt x="1744" y="597"/>
                </a:moveTo>
                <a:cubicBezTo>
                  <a:pt x="1815" y="510"/>
                  <a:pt x="1921" y="460"/>
                  <a:pt x="2033" y="460"/>
                </a:cubicBezTo>
                <a:lnTo>
                  <a:pt x="3724" y="460"/>
                </a:lnTo>
                <a:cubicBezTo>
                  <a:pt x="3836" y="460"/>
                  <a:pt x="3942" y="510"/>
                  <a:pt x="4013" y="597"/>
                </a:cubicBezTo>
                <a:cubicBezTo>
                  <a:pt x="4219" y="849"/>
                  <a:pt x="4382" y="1090"/>
                  <a:pt x="4507" y="1330"/>
                </a:cubicBezTo>
                <a:lnTo>
                  <a:pt x="1247" y="1331"/>
                </a:lnTo>
                <a:cubicBezTo>
                  <a:pt x="1370" y="1096"/>
                  <a:pt x="1533" y="855"/>
                  <a:pt x="1744" y="597"/>
                </a:cubicBezTo>
                <a:close/>
                <a:moveTo>
                  <a:pt x="1389" y="3161"/>
                </a:moveTo>
                <a:cubicBezTo>
                  <a:pt x="1150" y="3161"/>
                  <a:pt x="956" y="3082"/>
                  <a:pt x="956" y="2893"/>
                </a:cubicBezTo>
                <a:cubicBezTo>
                  <a:pt x="956" y="2704"/>
                  <a:pt x="1026" y="2550"/>
                  <a:pt x="1265" y="2550"/>
                </a:cubicBezTo>
                <a:cubicBezTo>
                  <a:pt x="1504" y="2550"/>
                  <a:pt x="1822" y="2704"/>
                  <a:pt x="1822" y="2893"/>
                </a:cubicBezTo>
                <a:cubicBezTo>
                  <a:pt x="1822" y="3082"/>
                  <a:pt x="1628" y="3161"/>
                  <a:pt x="1389" y="3161"/>
                </a:cubicBezTo>
                <a:close/>
                <a:moveTo>
                  <a:pt x="3332" y="3121"/>
                </a:moveTo>
                <a:lnTo>
                  <a:pt x="2425" y="3121"/>
                </a:lnTo>
                <a:cubicBezTo>
                  <a:pt x="2288" y="3121"/>
                  <a:pt x="2177" y="3010"/>
                  <a:pt x="2177" y="2873"/>
                </a:cubicBezTo>
                <a:cubicBezTo>
                  <a:pt x="2177" y="2835"/>
                  <a:pt x="2208" y="2803"/>
                  <a:pt x="2246" y="2803"/>
                </a:cubicBezTo>
                <a:lnTo>
                  <a:pt x="3511" y="2803"/>
                </a:lnTo>
                <a:cubicBezTo>
                  <a:pt x="3549" y="2803"/>
                  <a:pt x="3581" y="2835"/>
                  <a:pt x="3581" y="2873"/>
                </a:cubicBezTo>
                <a:cubicBezTo>
                  <a:pt x="3581" y="3010"/>
                  <a:pt x="3469" y="3121"/>
                  <a:pt x="3332" y="3121"/>
                </a:cubicBezTo>
                <a:close/>
                <a:moveTo>
                  <a:pt x="4368" y="3161"/>
                </a:moveTo>
                <a:cubicBezTo>
                  <a:pt x="4129" y="3161"/>
                  <a:pt x="3936" y="3082"/>
                  <a:pt x="3936" y="2893"/>
                </a:cubicBezTo>
                <a:cubicBezTo>
                  <a:pt x="3936" y="2704"/>
                  <a:pt x="4253" y="2550"/>
                  <a:pt x="4492" y="2550"/>
                </a:cubicBezTo>
                <a:cubicBezTo>
                  <a:pt x="4731" y="2550"/>
                  <a:pt x="4801" y="2704"/>
                  <a:pt x="4801" y="2893"/>
                </a:cubicBezTo>
                <a:cubicBezTo>
                  <a:pt x="4801" y="3082"/>
                  <a:pt x="4608" y="3161"/>
                  <a:pt x="4368" y="316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i="1">
              <a:cs typeface="+mn-ea"/>
              <a:sym typeface="+mn-lt"/>
            </a:endParaRPr>
          </a:p>
        </p:txBody>
      </p:sp>
      <p:sp>
        <p:nvSpPr>
          <p:cNvPr id="38" name="îṣḻîdè"/>
          <p:cNvSpPr/>
          <p:nvPr/>
        </p:nvSpPr>
        <p:spPr bwMode="auto">
          <a:xfrm>
            <a:off x="9921488" y="3150392"/>
            <a:ext cx="612274" cy="557214"/>
          </a:xfrm>
          <a:custGeom>
            <a:avLst/>
            <a:gdLst>
              <a:gd name="T0" fmla="*/ 4773 w 5344"/>
              <a:gd name="T1" fmla="*/ 1826 h 4871"/>
              <a:gd name="T2" fmla="*/ 4953 w 5344"/>
              <a:gd name="T3" fmla="*/ 401 h 4871"/>
              <a:gd name="T4" fmla="*/ 4942 w 5344"/>
              <a:gd name="T5" fmla="*/ 391 h 4871"/>
              <a:gd name="T6" fmla="*/ 3206 w 5344"/>
              <a:gd name="T7" fmla="*/ 1823 h 4871"/>
              <a:gd name="T8" fmla="*/ 2029 w 5344"/>
              <a:gd name="T9" fmla="*/ 1610 h 4871"/>
              <a:gd name="T10" fmla="*/ 1785 w 5344"/>
              <a:gd name="T11" fmla="*/ 1019 h 4871"/>
              <a:gd name="T12" fmla="*/ 603 w 5344"/>
              <a:gd name="T13" fmla="*/ 275 h 4871"/>
              <a:gd name="T14" fmla="*/ 1651 w 5344"/>
              <a:gd name="T15" fmla="*/ 1504 h 4871"/>
              <a:gd name="T16" fmla="*/ 408 w 5344"/>
              <a:gd name="T17" fmla="*/ 470 h 4871"/>
              <a:gd name="T18" fmla="*/ 1438 w 5344"/>
              <a:gd name="T19" fmla="*/ 1716 h 4871"/>
              <a:gd name="T20" fmla="*/ 205 w 5344"/>
              <a:gd name="T21" fmla="*/ 673 h 4871"/>
              <a:gd name="T22" fmla="*/ 1207 w 5344"/>
              <a:gd name="T23" fmla="*/ 1934 h 4871"/>
              <a:gd name="T24" fmla="*/ 0 w 5344"/>
              <a:gd name="T25" fmla="*/ 879 h 4871"/>
              <a:gd name="T26" fmla="*/ 929 w 5344"/>
              <a:gd name="T27" fmla="*/ 2040 h 4871"/>
              <a:gd name="T28" fmla="*/ 1390 w 5344"/>
              <a:gd name="T29" fmla="*/ 2205 h 4871"/>
              <a:gd name="T30" fmla="*/ 579 w 5344"/>
              <a:gd name="T31" fmla="*/ 4363 h 4871"/>
              <a:gd name="T32" fmla="*/ 575 w 5344"/>
              <a:gd name="T33" fmla="*/ 4366 h 4871"/>
              <a:gd name="T34" fmla="*/ 605 w 5344"/>
              <a:gd name="T35" fmla="*/ 4769 h 4871"/>
              <a:gd name="T36" fmla="*/ 981 w 5344"/>
              <a:gd name="T37" fmla="*/ 4765 h 4871"/>
              <a:gd name="T38" fmla="*/ 2603 w 5344"/>
              <a:gd name="T39" fmla="*/ 3143 h 4871"/>
              <a:gd name="T40" fmla="*/ 4216 w 5344"/>
              <a:gd name="T41" fmla="*/ 4756 h 4871"/>
              <a:gd name="T42" fmla="*/ 4586 w 5344"/>
              <a:gd name="T43" fmla="*/ 4760 h 4871"/>
              <a:gd name="T44" fmla="*/ 4582 w 5344"/>
              <a:gd name="T45" fmla="*/ 4390 h 4871"/>
              <a:gd name="T46" fmla="*/ 2910 w 5344"/>
              <a:gd name="T47" fmla="*/ 2716 h 4871"/>
              <a:gd name="T48" fmla="*/ 3382 w 5344"/>
              <a:gd name="T49" fmla="*/ 1355 h 4871"/>
              <a:gd name="T50" fmla="*/ 3469 w 5344"/>
              <a:gd name="T51" fmla="*/ 992 h 4871"/>
              <a:gd name="T52" fmla="*/ 3734 w 5344"/>
              <a:gd name="T53" fmla="*/ 661 h 4871"/>
              <a:gd name="T54" fmla="*/ 4087 w 5344"/>
              <a:gd name="T55" fmla="*/ 465 h 4871"/>
              <a:gd name="T56" fmla="*/ 4102 w 5344"/>
              <a:gd name="T57" fmla="*/ 491 h 4871"/>
              <a:gd name="T58" fmla="*/ 3658 w 5344"/>
              <a:gd name="T59" fmla="*/ 945 h 4871"/>
              <a:gd name="T60" fmla="*/ 3543 w 5344"/>
              <a:gd name="T61" fmla="*/ 1163 h 4871"/>
              <a:gd name="T62" fmla="*/ 3409 w 5344"/>
              <a:gd name="T63" fmla="*/ 1526 h 4871"/>
              <a:gd name="T64" fmla="*/ 3382 w 5344"/>
              <a:gd name="T65" fmla="*/ 1524 h 48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344" h="4871">
                <a:moveTo>
                  <a:pt x="3521" y="2138"/>
                </a:moveTo>
                <a:cubicBezTo>
                  <a:pt x="3806" y="2290"/>
                  <a:pt x="4355" y="2244"/>
                  <a:pt x="4773" y="1826"/>
                </a:cubicBezTo>
                <a:cubicBezTo>
                  <a:pt x="5187" y="1412"/>
                  <a:pt x="5344" y="806"/>
                  <a:pt x="4952" y="401"/>
                </a:cubicBezTo>
                <a:lnTo>
                  <a:pt x="4953" y="401"/>
                </a:lnTo>
                <a:cubicBezTo>
                  <a:pt x="4951" y="400"/>
                  <a:pt x="4944" y="393"/>
                  <a:pt x="4942" y="391"/>
                </a:cubicBezTo>
                <a:cubicBezTo>
                  <a:pt x="4942" y="391"/>
                  <a:pt x="4942" y="391"/>
                  <a:pt x="4942" y="391"/>
                </a:cubicBezTo>
                <a:cubicBezTo>
                  <a:pt x="4538" y="0"/>
                  <a:pt x="3932" y="156"/>
                  <a:pt x="3518" y="571"/>
                </a:cubicBezTo>
                <a:cubicBezTo>
                  <a:pt x="3100" y="988"/>
                  <a:pt x="3053" y="1538"/>
                  <a:pt x="3206" y="1823"/>
                </a:cubicBezTo>
                <a:cubicBezTo>
                  <a:pt x="3167" y="2056"/>
                  <a:pt x="2846" y="2310"/>
                  <a:pt x="2559" y="2474"/>
                </a:cubicBezTo>
                <a:cubicBezTo>
                  <a:pt x="2337" y="2337"/>
                  <a:pt x="2058" y="2096"/>
                  <a:pt x="2029" y="1610"/>
                </a:cubicBezTo>
                <a:cubicBezTo>
                  <a:pt x="2050" y="1416"/>
                  <a:pt x="1986" y="1214"/>
                  <a:pt x="1837" y="1066"/>
                </a:cubicBezTo>
                <a:cubicBezTo>
                  <a:pt x="1824" y="1052"/>
                  <a:pt x="1785" y="1019"/>
                  <a:pt x="1785" y="1019"/>
                </a:cubicBezTo>
                <a:lnTo>
                  <a:pt x="702" y="176"/>
                </a:lnTo>
                <a:lnTo>
                  <a:pt x="603" y="275"/>
                </a:lnTo>
                <a:lnTo>
                  <a:pt x="1778" y="1377"/>
                </a:lnTo>
                <a:lnTo>
                  <a:pt x="1651" y="1504"/>
                </a:lnTo>
                <a:lnTo>
                  <a:pt x="513" y="366"/>
                </a:lnTo>
                <a:lnTo>
                  <a:pt x="408" y="470"/>
                </a:lnTo>
                <a:lnTo>
                  <a:pt x="1546" y="1608"/>
                </a:lnTo>
                <a:lnTo>
                  <a:pt x="1438" y="1716"/>
                </a:lnTo>
                <a:lnTo>
                  <a:pt x="301" y="578"/>
                </a:lnTo>
                <a:lnTo>
                  <a:pt x="205" y="673"/>
                </a:lnTo>
                <a:lnTo>
                  <a:pt x="1336" y="1804"/>
                </a:lnTo>
                <a:lnTo>
                  <a:pt x="1207" y="1934"/>
                </a:lnTo>
                <a:lnTo>
                  <a:pt x="108" y="770"/>
                </a:lnTo>
                <a:lnTo>
                  <a:pt x="0" y="879"/>
                </a:lnTo>
                <a:lnTo>
                  <a:pt x="898" y="2011"/>
                </a:lnTo>
                <a:cubicBezTo>
                  <a:pt x="898" y="2011"/>
                  <a:pt x="920" y="2032"/>
                  <a:pt x="929" y="2040"/>
                </a:cubicBezTo>
                <a:cubicBezTo>
                  <a:pt x="1060" y="2155"/>
                  <a:pt x="1224" y="2209"/>
                  <a:pt x="1386" y="2204"/>
                </a:cubicBezTo>
                <a:cubicBezTo>
                  <a:pt x="1387" y="2204"/>
                  <a:pt x="1389" y="2204"/>
                  <a:pt x="1390" y="2205"/>
                </a:cubicBezTo>
                <a:cubicBezTo>
                  <a:pt x="1817" y="2209"/>
                  <a:pt x="2082" y="2469"/>
                  <a:pt x="2248" y="2693"/>
                </a:cubicBezTo>
                <a:cubicBezTo>
                  <a:pt x="1841" y="3100"/>
                  <a:pt x="579" y="4363"/>
                  <a:pt x="579" y="4363"/>
                </a:cubicBezTo>
                <a:lnTo>
                  <a:pt x="579" y="4363"/>
                </a:lnTo>
                <a:cubicBezTo>
                  <a:pt x="578" y="4364"/>
                  <a:pt x="576" y="4365"/>
                  <a:pt x="575" y="4366"/>
                </a:cubicBezTo>
                <a:cubicBezTo>
                  <a:pt x="472" y="4469"/>
                  <a:pt x="472" y="4635"/>
                  <a:pt x="575" y="4738"/>
                </a:cubicBezTo>
                <a:cubicBezTo>
                  <a:pt x="580" y="4744"/>
                  <a:pt x="600" y="4763"/>
                  <a:pt x="605" y="4769"/>
                </a:cubicBezTo>
                <a:cubicBezTo>
                  <a:pt x="708" y="4871"/>
                  <a:pt x="875" y="4871"/>
                  <a:pt x="978" y="4769"/>
                </a:cubicBezTo>
                <a:cubicBezTo>
                  <a:pt x="979" y="4767"/>
                  <a:pt x="980" y="4766"/>
                  <a:pt x="981" y="4765"/>
                </a:cubicBezTo>
                <a:lnTo>
                  <a:pt x="981" y="4765"/>
                </a:lnTo>
                <a:cubicBezTo>
                  <a:pt x="981" y="4765"/>
                  <a:pt x="2153" y="3593"/>
                  <a:pt x="2603" y="3143"/>
                </a:cubicBezTo>
                <a:cubicBezTo>
                  <a:pt x="3030" y="3571"/>
                  <a:pt x="4216" y="4756"/>
                  <a:pt x="4216" y="4756"/>
                </a:cubicBezTo>
                <a:lnTo>
                  <a:pt x="4216" y="4756"/>
                </a:lnTo>
                <a:cubicBezTo>
                  <a:pt x="4217" y="4757"/>
                  <a:pt x="4218" y="4759"/>
                  <a:pt x="4219" y="4760"/>
                </a:cubicBezTo>
                <a:cubicBezTo>
                  <a:pt x="4320" y="4861"/>
                  <a:pt x="4485" y="4861"/>
                  <a:pt x="4586" y="4760"/>
                </a:cubicBezTo>
                <a:cubicBezTo>
                  <a:pt x="4687" y="4659"/>
                  <a:pt x="4688" y="4494"/>
                  <a:pt x="4586" y="4393"/>
                </a:cubicBezTo>
                <a:cubicBezTo>
                  <a:pt x="4585" y="4392"/>
                  <a:pt x="4583" y="4391"/>
                  <a:pt x="4582" y="4390"/>
                </a:cubicBezTo>
                <a:lnTo>
                  <a:pt x="4582" y="4389"/>
                </a:lnTo>
                <a:cubicBezTo>
                  <a:pt x="4582" y="4389"/>
                  <a:pt x="3273" y="3080"/>
                  <a:pt x="2910" y="2716"/>
                </a:cubicBezTo>
                <a:cubicBezTo>
                  <a:pt x="3074" y="2449"/>
                  <a:pt x="3306" y="2174"/>
                  <a:pt x="3521" y="2138"/>
                </a:cubicBezTo>
                <a:close/>
                <a:moveTo>
                  <a:pt x="3382" y="1355"/>
                </a:moveTo>
                <a:cubicBezTo>
                  <a:pt x="3388" y="1286"/>
                  <a:pt x="3402" y="1206"/>
                  <a:pt x="3425" y="1121"/>
                </a:cubicBezTo>
                <a:cubicBezTo>
                  <a:pt x="3437" y="1079"/>
                  <a:pt x="3452" y="1036"/>
                  <a:pt x="3469" y="992"/>
                </a:cubicBezTo>
                <a:cubicBezTo>
                  <a:pt x="3489" y="948"/>
                  <a:pt x="3509" y="906"/>
                  <a:pt x="3539" y="863"/>
                </a:cubicBezTo>
                <a:cubicBezTo>
                  <a:pt x="3595" y="780"/>
                  <a:pt x="3665" y="715"/>
                  <a:pt x="3734" y="661"/>
                </a:cubicBezTo>
                <a:cubicBezTo>
                  <a:pt x="3802" y="606"/>
                  <a:pt x="3871" y="564"/>
                  <a:pt x="3933" y="531"/>
                </a:cubicBezTo>
                <a:cubicBezTo>
                  <a:pt x="3994" y="498"/>
                  <a:pt x="4048" y="477"/>
                  <a:pt x="4087" y="465"/>
                </a:cubicBezTo>
                <a:cubicBezTo>
                  <a:pt x="4127" y="452"/>
                  <a:pt x="4150" y="450"/>
                  <a:pt x="4150" y="450"/>
                </a:cubicBezTo>
                <a:cubicBezTo>
                  <a:pt x="4150" y="450"/>
                  <a:pt x="4131" y="464"/>
                  <a:pt x="4102" y="491"/>
                </a:cubicBezTo>
                <a:cubicBezTo>
                  <a:pt x="4074" y="518"/>
                  <a:pt x="4033" y="556"/>
                  <a:pt x="3983" y="602"/>
                </a:cubicBezTo>
                <a:cubicBezTo>
                  <a:pt x="3888" y="695"/>
                  <a:pt x="3753" y="815"/>
                  <a:pt x="3658" y="945"/>
                </a:cubicBezTo>
                <a:cubicBezTo>
                  <a:pt x="3634" y="975"/>
                  <a:pt x="3614" y="1014"/>
                  <a:pt x="3596" y="1050"/>
                </a:cubicBezTo>
                <a:cubicBezTo>
                  <a:pt x="3576" y="1087"/>
                  <a:pt x="3559" y="1125"/>
                  <a:pt x="3543" y="1163"/>
                </a:cubicBezTo>
                <a:cubicBezTo>
                  <a:pt x="3510" y="1238"/>
                  <a:pt x="3483" y="1310"/>
                  <a:pt x="3460" y="1373"/>
                </a:cubicBezTo>
                <a:cubicBezTo>
                  <a:pt x="3437" y="1435"/>
                  <a:pt x="3419" y="1488"/>
                  <a:pt x="3409" y="1526"/>
                </a:cubicBezTo>
                <a:cubicBezTo>
                  <a:pt x="3397" y="1564"/>
                  <a:pt x="3399" y="1586"/>
                  <a:pt x="3401" y="1586"/>
                </a:cubicBezTo>
                <a:cubicBezTo>
                  <a:pt x="3400" y="1588"/>
                  <a:pt x="3386" y="1566"/>
                  <a:pt x="3382" y="1524"/>
                </a:cubicBezTo>
                <a:cubicBezTo>
                  <a:pt x="3376" y="1483"/>
                  <a:pt x="3375" y="1425"/>
                  <a:pt x="3382" y="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i="1">
              <a:cs typeface="+mn-ea"/>
              <a:sym typeface="+mn-lt"/>
            </a:endParaRPr>
          </a:p>
        </p:txBody>
      </p:sp>
      <p:grpSp>
        <p:nvGrpSpPr>
          <p:cNvPr id="39" name="íṣľiḑe"/>
          <p:cNvGrpSpPr/>
          <p:nvPr/>
        </p:nvGrpSpPr>
        <p:grpSpPr>
          <a:xfrm>
            <a:off x="3107323" y="3217332"/>
            <a:ext cx="423334" cy="423334"/>
            <a:chOff x="3923361" y="2776680"/>
            <a:chExt cx="730016" cy="730016"/>
          </a:xfrm>
        </p:grpSpPr>
        <p:sp>
          <p:nvSpPr>
            <p:cNvPr id="40" name="íṩľîďê"/>
            <p:cNvSpPr/>
            <p:nvPr/>
          </p:nvSpPr>
          <p:spPr>
            <a:xfrm>
              <a:off x="3923361" y="2776680"/>
              <a:ext cx="730016" cy="730016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algn="ctr" defTabSz="913765"/>
              <a:endParaRPr lang="en-ID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1" name="isḷide"/>
            <p:cNvSpPr/>
            <p:nvPr/>
          </p:nvSpPr>
          <p:spPr bwMode="auto">
            <a:xfrm>
              <a:off x="4110593" y="2995529"/>
              <a:ext cx="355552" cy="327260"/>
            </a:xfrm>
            <a:custGeom>
              <a:avLst/>
              <a:gdLst>
                <a:gd name="T0" fmla="*/ 348 w 567"/>
                <a:gd name="T1" fmla="*/ 20 h 521"/>
                <a:gd name="T2" fmla="*/ 552 w 567"/>
                <a:gd name="T3" fmla="*/ 224 h 521"/>
                <a:gd name="T4" fmla="*/ 567 w 567"/>
                <a:gd name="T5" fmla="*/ 261 h 521"/>
                <a:gd name="T6" fmla="*/ 552 w 567"/>
                <a:gd name="T7" fmla="*/ 297 h 521"/>
                <a:gd name="T8" fmla="*/ 348 w 567"/>
                <a:gd name="T9" fmla="*/ 501 h 521"/>
                <a:gd name="T10" fmla="*/ 275 w 567"/>
                <a:gd name="T11" fmla="*/ 501 h 521"/>
                <a:gd name="T12" fmla="*/ 273 w 567"/>
                <a:gd name="T13" fmla="*/ 499 h 521"/>
                <a:gd name="T14" fmla="*/ 273 w 567"/>
                <a:gd name="T15" fmla="*/ 426 h 521"/>
                <a:gd name="T16" fmla="*/ 384 w 567"/>
                <a:gd name="T17" fmla="*/ 314 h 521"/>
                <a:gd name="T18" fmla="*/ 52 w 567"/>
                <a:gd name="T19" fmla="*/ 314 h 521"/>
                <a:gd name="T20" fmla="*/ 0 w 567"/>
                <a:gd name="T21" fmla="*/ 262 h 521"/>
                <a:gd name="T22" fmla="*/ 0 w 567"/>
                <a:gd name="T23" fmla="*/ 259 h 521"/>
                <a:gd name="T24" fmla="*/ 52 w 567"/>
                <a:gd name="T25" fmla="*/ 207 h 521"/>
                <a:gd name="T26" fmla="*/ 384 w 567"/>
                <a:gd name="T27" fmla="*/ 207 h 521"/>
                <a:gd name="T28" fmla="*/ 273 w 567"/>
                <a:gd name="T29" fmla="*/ 96 h 521"/>
                <a:gd name="T30" fmla="*/ 273 w 567"/>
                <a:gd name="T31" fmla="*/ 22 h 521"/>
                <a:gd name="T32" fmla="*/ 275 w 567"/>
                <a:gd name="T33" fmla="*/ 20 h 521"/>
                <a:gd name="T34" fmla="*/ 348 w 567"/>
                <a:gd name="T35" fmla="*/ 2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7" h="521">
                  <a:moveTo>
                    <a:pt x="348" y="20"/>
                  </a:moveTo>
                  <a:cubicBezTo>
                    <a:pt x="552" y="224"/>
                    <a:pt x="552" y="224"/>
                    <a:pt x="552" y="224"/>
                  </a:cubicBezTo>
                  <a:cubicBezTo>
                    <a:pt x="562" y="234"/>
                    <a:pt x="567" y="247"/>
                    <a:pt x="567" y="261"/>
                  </a:cubicBezTo>
                  <a:cubicBezTo>
                    <a:pt x="567" y="274"/>
                    <a:pt x="562" y="287"/>
                    <a:pt x="552" y="297"/>
                  </a:cubicBezTo>
                  <a:cubicBezTo>
                    <a:pt x="348" y="501"/>
                    <a:pt x="348" y="501"/>
                    <a:pt x="348" y="501"/>
                  </a:cubicBezTo>
                  <a:cubicBezTo>
                    <a:pt x="328" y="521"/>
                    <a:pt x="295" y="521"/>
                    <a:pt x="275" y="501"/>
                  </a:cubicBezTo>
                  <a:cubicBezTo>
                    <a:pt x="273" y="499"/>
                    <a:pt x="273" y="499"/>
                    <a:pt x="273" y="499"/>
                  </a:cubicBezTo>
                  <a:cubicBezTo>
                    <a:pt x="253" y="479"/>
                    <a:pt x="253" y="446"/>
                    <a:pt x="273" y="426"/>
                  </a:cubicBezTo>
                  <a:cubicBezTo>
                    <a:pt x="384" y="314"/>
                    <a:pt x="384" y="314"/>
                    <a:pt x="384" y="314"/>
                  </a:cubicBezTo>
                  <a:cubicBezTo>
                    <a:pt x="52" y="314"/>
                    <a:pt x="52" y="314"/>
                    <a:pt x="52" y="314"/>
                  </a:cubicBezTo>
                  <a:cubicBezTo>
                    <a:pt x="23" y="314"/>
                    <a:pt x="0" y="291"/>
                    <a:pt x="0" y="262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31"/>
                    <a:pt x="23" y="207"/>
                    <a:pt x="52" y="207"/>
                  </a:cubicBezTo>
                  <a:cubicBezTo>
                    <a:pt x="384" y="207"/>
                    <a:pt x="384" y="207"/>
                    <a:pt x="384" y="207"/>
                  </a:cubicBezTo>
                  <a:cubicBezTo>
                    <a:pt x="273" y="96"/>
                    <a:pt x="273" y="96"/>
                    <a:pt x="273" y="96"/>
                  </a:cubicBezTo>
                  <a:cubicBezTo>
                    <a:pt x="253" y="75"/>
                    <a:pt x="253" y="42"/>
                    <a:pt x="273" y="22"/>
                  </a:cubicBezTo>
                  <a:cubicBezTo>
                    <a:pt x="275" y="20"/>
                    <a:pt x="275" y="20"/>
                    <a:pt x="275" y="20"/>
                  </a:cubicBezTo>
                  <a:cubicBezTo>
                    <a:pt x="295" y="0"/>
                    <a:pt x="328" y="0"/>
                    <a:pt x="348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40000" lnSpcReduction="20000"/>
            </a:bodyPr>
            <a:lstStyle/>
            <a:p>
              <a:pPr algn="ctr" defTabSz="913765"/>
              <a:endParaRPr lang="en-ID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2" name="ïśľiḑè"/>
          <p:cNvGrpSpPr/>
          <p:nvPr/>
        </p:nvGrpSpPr>
        <p:grpSpPr>
          <a:xfrm>
            <a:off x="5869900" y="3217332"/>
            <a:ext cx="423334" cy="423334"/>
            <a:chOff x="3923361" y="2776680"/>
            <a:chExt cx="730016" cy="730016"/>
          </a:xfrm>
        </p:grpSpPr>
        <p:sp>
          <p:nvSpPr>
            <p:cNvPr id="43" name="íṩḷíḍê"/>
            <p:cNvSpPr/>
            <p:nvPr/>
          </p:nvSpPr>
          <p:spPr>
            <a:xfrm>
              <a:off x="3923361" y="2776680"/>
              <a:ext cx="730016" cy="730016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algn="ctr" defTabSz="913765"/>
              <a:endParaRPr lang="en-ID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4" name="îšḻiďè"/>
            <p:cNvSpPr/>
            <p:nvPr/>
          </p:nvSpPr>
          <p:spPr bwMode="auto">
            <a:xfrm>
              <a:off x="4110593" y="2995529"/>
              <a:ext cx="355552" cy="327260"/>
            </a:xfrm>
            <a:custGeom>
              <a:avLst/>
              <a:gdLst>
                <a:gd name="T0" fmla="*/ 348 w 567"/>
                <a:gd name="T1" fmla="*/ 20 h 521"/>
                <a:gd name="T2" fmla="*/ 552 w 567"/>
                <a:gd name="T3" fmla="*/ 224 h 521"/>
                <a:gd name="T4" fmla="*/ 567 w 567"/>
                <a:gd name="T5" fmla="*/ 261 h 521"/>
                <a:gd name="T6" fmla="*/ 552 w 567"/>
                <a:gd name="T7" fmla="*/ 297 h 521"/>
                <a:gd name="T8" fmla="*/ 348 w 567"/>
                <a:gd name="T9" fmla="*/ 501 h 521"/>
                <a:gd name="T10" fmla="*/ 275 w 567"/>
                <a:gd name="T11" fmla="*/ 501 h 521"/>
                <a:gd name="T12" fmla="*/ 273 w 567"/>
                <a:gd name="T13" fmla="*/ 499 h 521"/>
                <a:gd name="T14" fmla="*/ 273 w 567"/>
                <a:gd name="T15" fmla="*/ 426 h 521"/>
                <a:gd name="T16" fmla="*/ 384 w 567"/>
                <a:gd name="T17" fmla="*/ 314 h 521"/>
                <a:gd name="T18" fmla="*/ 52 w 567"/>
                <a:gd name="T19" fmla="*/ 314 h 521"/>
                <a:gd name="T20" fmla="*/ 0 w 567"/>
                <a:gd name="T21" fmla="*/ 262 h 521"/>
                <a:gd name="T22" fmla="*/ 0 w 567"/>
                <a:gd name="T23" fmla="*/ 259 h 521"/>
                <a:gd name="T24" fmla="*/ 52 w 567"/>
                <a:gd name="T25" fmla="*/ 207 h 521"/>
                <a:gd name="T26" fmla="*/ 384 w 567"/>
                <a:gd name="T27" fmla="*/ 207 h 521"/>
                <a:gd name="T28" fmla="*/ 273 w 567"/>
                <a:gd name="T29" fmla="*/ 96 h 521"/>
                <a:gd name="T30" fmla="*/ 273 w 567"/>
                <a:gd name="T31" fmla="*/ 22 h 521"/>
                <a:gd name="T32" fmla="*/ 275 w 567"/>
                <a:gd name="T33" fmla="*/ 20 h 521"/>
                <a:gd name="T34" fmla="*/ 348 w 567"/>
                <a:gd name="T35" fmla="*/ 2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7" h="521">
                  <a:moveTo>
                    <a:pt x="348" y="20"/>
                  </a:moveTo>
                  <a:cubicBezTo>
                    <a:pt x="552" y="224"/>
                    <a:pt x="552" y="224"/>
                    <a:pt x="552" y="224"/>
                  </a:cubicBezTo>
                  <a:cubicBezTo>
                    <a:pt x="562" y="234"/>
                    <a:pt x="567" y="247"/>
                    <a:pt x="567" y="261"/>
                  </a:cubicBezTo>
                  <a:cubicBezTo>
                    <a:pt x="567" y="274"/>
                    <a:pt x="562" y="287"/>
                    <a:pt x="552" y="297"/>
                  </a:cubicBezTo>
                  <a:cubicBezTo>
                    <a:pt x="348" y="501"/>
                    <a:pt x="348" y="501"/>
                    <a:pt x="348" y="501"/>
                  </a:cubicBezTo>
                  <a:cubicBezTo>
                    <a:pt x="328" y="521"/>
                    <a:pt x="295" y="521"/>
                    <a:pt x="275" y="501"/>
                  </a:cubicBezTo>
                  <a:cubicBezTo>
                    <a:pt x="273" y="499"/>
                    <a:pt x="273" y="499"/>
                    <a:pt x="273" y="499"/>
                  </a:cubicBezTo>
                  <a:cubicBezTo>
                    <a:pt x="253" y="479"/>
                    <a:pt x="253" y="446"/>
                    <a:pt x="273" y="426"/>
                  </a:cubicBezTo>
                  <a:cubicBezTo>
                    <a:pt x="384" y="314"/>
                    <a:pt x="384" y="314"/>
                    <a:pt x="384" y="314"/>
                  </a:cubicBezTo>
                  <a:cubicBezTo>
                    <a:pt x="52" y="314"/>
                    <a:pt x="52" y="314"/>
                    <a:pt x="52" y="314"/>
                  </a:cubicBezTo>
                  <a:cubicBezTo>
                    <a:pt x="23" y="314"/>
                    <a:pt x="0" y="291"/>
                    <a:pt x="0" y="262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31"/>
                    <a:pt x="23" y="207"/>
                    <a:pt x="52" y="207"/>
                  </a:cubicBezTo>
                  <a:cubicBezTo>
                    <a:pt x="384" y="207"/>
                    <a:pt x="384" y="207"/>
                    <a:pt x="384" y="207"/>
                  </a:cubicBezTo>
                  <a:cubicBezTo>
                    <a:pt x="273" y="96"/>
                    <a:pt x="273" y="96"/>
                    <a:pt x="273" y="96"/>
                  </a:cubicBezTo>
                  <a:cubicBezTo>
                    <a:pt x="253" y="75"/>
                    <a:pt x="253" y="42"/>
                    <a:pt x="273" y="22"/>
                  </a:cubicBezTo>
                  <a:cubicBezTo>
                    <a:pt x="275" y="20"/>
                    <a:pt x="275" y="20"/>
                    <a:pt x="275" y="20"/>
                  </a:cubicBezTo>
                  <a:cubicBezTo>
                    <a:pt x="295" y="0"/>
                    <a:pt x="328" y="0"/>
                    <a:pt x="348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40000" lnSpcReduction="20000"/>
            </a:bodyPr>
            <a:lstStyle/>
            <a:p>
              <a:pPr algn="ctr" defTabSz="913765"/>
              <a:endParaRPr lang="en-ID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5" name="iṩliḓê"/>
          <p:cNvGrpSpPr/>
          <p:nvPr/>
        </p:nvGrpSpPr>
        <p:grpSpPr>
          <a:xfrm>
            <a:off x="8632477" y="3217332"/>
            <a:ext cx="423334" cy="423334"/>
            <a:chOff x="3923361" y="2776680"/>
            <a:chExt cx="730016" cy="730016"/>
          </a:xfrm>
        </p:grpSpPr>
        <p:sp>
          <p:nvSpPr>
            <p:cNvPr id="46" name="iṥľíḑé"/>
            <p:cNvSpPr/>
            <p:nvPr/>
          </p:nvSpPr>
          <p:spPr>
            <a:xfrm>
              <a:off x="3923361" y="2776680"/>
              <a:ext cx="730016" cy="730016"/>
            </a:xfrm>
            <a:prstGeom prst="ellipse">
              <a:avLst/>
            </a:prstGeom>
            <a:gradFill flip="none" rotWithShape="1">
              <a:gsLst>
                <a:gs pos="51000">
                  <a:srgbClr val="706EA7"/>
                </a:gs>
                <a:gs pos="0">
                  <a:srgbClr val="A1327E"/>
                </a:gs>
                <a:gs pos="100000">
                  <a:srgbClr val="18D8E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algn="ctr" defTabSz="913765"/>
              <a:endParaRPr lang="en-ID" sz="2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7" name="îš1idé"/>
            <p:cNvSpPr/>
            <p:nvPr/>
          </p:nvSpPr>
          <p:spPr bwMode="auto">
            <a:xfrm>
              <a:off x="4110593" y="2995529"/>
              <a:ext cx="355552" cy="327260"/>
            </a:xfrm>
            <a:custGeom>
              <a:avLst/>
              <a:gdLst>
                <a:gd name="T0" fmla="*/ 348 w 567"/>
                <a:gd name="T1" fmla="*/ 20 h 521"/>
                <a:gd name="T2" fmla="*/ 552 w 567"/>
                <a:gd name="T3" fmla="*/ 224 h 521"/>
                <a:gd name="T4" fmla="*/ 567 w 567"/>
                <a:gd name="T5" fmla="*/ 261 h 521"/>
                <a:gd name="T6" fmla="*/ 552 w 567"/>
                <a:gd name="T7" fmla="*/ 297 h 521"/>
                <a:gd name="T8" fmla="*/ 348 w 567"/>
                <a:gd name="T9" fmla="*/ 501 h 521"/>
                <a:gd name="T10" fmla="*/ 275 w 567"/>
                <a:gd name="T11" fmla="*/ 501 h 521"/>
                <a:gd name="T12" fmla="*/ 273 w 567"/>
                <a:gd name="T13" fmla="*/ 499 h 521"/>
                <a:gd name="T14" fmla="*/ 273 w 567"/>
                <a:gd name="T15" fmla="*/ 426 h 521"/>
                <a:gd name="T16" fmla="*/ 384 w 567"/>
                <a:gd name="T17" fmla="*/ 314 h 521"/>
                <a:gd name="T18" fmla="*/ 52 w 567"/>
                <a:gd name="T19" fmla="*/ 314 h 521"/>
                <a:gd name="T20" fmla="*/ 0 w 567"/>
                <a:gd name="T21" fmla="*/ 262 h 521"/>
                <a:gd name="T22" fmla="*/ 0 w 567"/>
                <a:gd name="T23" fmla="*/ 259 h 521"/>
                <a:gd name="T24" fmla="*/ 52 w 567"/>
                <a:gd name="T25" fmla="*/ 207 h 521"/>
                <a:gd name="T26" fmla="*/ 384 w 567"/>
                <a:gd name="T27" fmla="*/ 207 h 521"/>
                <a:gd name="T28" fmla="*/ 273 w 567"/>
                <a:gd name="T29" fmla="*/ 96 h 521"/>
                <a:gd name="T30" fmla="*/ 273 w 567"/>
                <a:gd name="T31" fmla="*/ 22 h 521"/>
                <a:gd name="T32" fmla="*/ 275 w 567"/>
                <a:gd name="T33" fmla="*/ 20 h 521"/>
                <a:gd name="T34" fmla="*/ 348 w 567"/>
                <a:gd name="T35" fmla="*/ 2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7" h="521">
                  <a:moveTo>
                    <a:pt x="348" y="20"/>
                  </a:moveTo>
                  <a:cubicBezTo>
                    <a:pt x="552" y="224"/>
                    <a:pt x="552" y="224"/>
                    <a:pt x="552" y="224"/>
                  </a:cubicBezTo>
                  <a:cubicBezTo>
                    <a:pt x="562" y="234"/>
                    <a:pt x="567" y="247"/>
                    <a:pt x="567" y="261"/>
                  </a:cubicBezTo>
                  <a:cubicBezTo>
                    <a:pt x="567" y="274"/>
                    <a:pt x="562" y="287"/>
                    <a:pt x="552" y="297"/>
                  </a:cubicBezTo>
                  <a:cubicBezTo>
                    <a:pt x="348" y="501"/>
                    <a:pt x="348" y="501"/>
                    <a:pt x="348" y="501"/>
                  </a:cubicBezTo>
                  <a:cubicBezTo>
                    <a:pt x="328" y="521"/>
                    <a:pt x="295" y="521"/>
                    <a:pt x="275" y="501"/>
                  </a:cubicBezTo>
                  <a:cubicBezTo>
                    <a:pt x="273" y="499"/>
                    <a:pt x="273" y="499"/>
                    <a:pt x="273" y="499"/>
                  </a:cubicBezTo>
                  <a:cubicBezTo>
                    <a:pt x="253" y="479"/>
                    <a:pt x="253" y="446"/>
                    <a:pt x="273" y="426"/>
                  </a:cubicBezTo>
                  <a:cubicBezTo>
                    <a:pt x="384" y="314"/>
                    <a:pt x="384" y="314"/>
                    <a:pt x="384" y="314"/>
                  </a:cubicBezTo>
                  <a:cubicBezTo>
                    <a:pt x="52" y="314"/>
                    <a:pt x="52" y="314"/>
                    <a:pt x="52" y="314"/>
                  </a:cubicBezTo>
                  <a:cubicBezTo>
                    <a:pt x="23" y="314"/>
                    <a:pt x="0" y="291"/>
                    <a:pt x="0" y="262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31"/>
                    <a:pt x="23" y="207"/>
                    <a:pt x="52" y="207"/>
                  </a:cubicBezTo>
                  <a:cubicBezTo>
                    <a:pt x="384" y="207"/>
                    <a:pt x="384" y="207"/>
                    <a:pt x="384" y="207"/>
                  </a:cubicBezTo>
                  <a:cubicBezTo>
                    <a:pt x="273" y="96"/>
                    <a:pt x="273" y="96"/>
                    <a:pt x="273" y="96"/>
                  </a:cubicBezTo>
                  <a:cubicBezTo>
                    <a:pt x="253" y="75"/>
                    <a:pt x="253" y="42"/>
                    <a:pt x="273" y="22"/>
                  </a:cubicBezTo>
                  <a:cubicBezTo>
                    <a:pt x="275" y="20"/>
                    <a:pt x="275" y="20"/>
                    <a:pt x="275" y="20"/>
                  </a:cubicBezTo>
                  <a:cubicBezTo>
                    <a:pt x="295" y="0"/>
                    <a:pt x="328" y="0"/>
                    <a:pt x="348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40000" lnSpcReduction="20000"/>
            </a:bodyPr>
            <a:lstStyle/>
            <a:p>
              <a:pPr algn="ctr" defTabSz="913765"/>
              <a:endParaRPr lang="en-ID" sz="2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1193329" y="4866771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863698" y="4899763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634583" y="4937386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9405468" y="4938920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76520" y="120015"/>
            <a:ext cx="2540000" cy="260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00"/>
              <a:t>　　(郑州医院正规妇科)洛阳较好的妇科医院在哪-妇科郑州哪个医院比较好http://www.mingyihui.net/article_1063854.html</a:t>
            </a:r>
            <a:endParaRPr lang="zh-CN" altLang="en-US" sz="100"/>
          </a:p>
          <a:p>
            <a:endParaRPr lang="zh-CN" altLang="en-US" sz="100"/>
          </a:p>
          <a:p>
            <a:r>
              <a:rPr lang="zh-CN" altLang="en-US" sz="100"/>
              <a:t>　　郑州做无痛人流哪家医院更安全-郑州做人流哪家医院更好http://www.mingyihui.net/article_1064182.html</a:t>
            </a:r>
            <a:endParaRPr lang="zh-CN" altLang="en-US" sz="100"/>
          </a:p>
          <a:p>
            <a:endParaRPr lang="zh-CN" altLang="en-US" sz="100"/>
          </a:p>
          <a:p>
            <a:r>
              <a:rPr lang="zh-CN" altLang="en-US" sz="100"/>
              <a:t>　　郑州做人流手术费用(收费平价)郑州做人流多少费用-郑州做人流大概多少钱http://www.mingyihui.net/article_1063848.html</a:t>
            </a:r>
            <a:endParaRPr lang="zh-CN" altLang="en-US" sz="100"/>
          </a:p>
          <a:p>
            <a:endParaRPr lang="zh-CN" altLang="en-US" sz="100"/>
          </a:p>
          <a:p>
            <a:r>
              <a:rPr lang="zh-CN" altLang="en-US" sz="100"/>
              <a:t>　　郑州人流手术多少钱(透明收费)郑州做人流要多少钱-郑州人流大概多少钱http://www.mingyihui.net/article_1063841.html</a:t>
            </a:r>
            <a:endParaRPr lang="zh-CN" altLang="en-US" sz="100"/>
          </a:p>
          <a:p>
            <a:endParaRPr lang="zh-CN" altLang="en-US" sz="100"/>
          </a:p>
          <a:p>
            <a:r>
              <a:rPr lang="zh-CN" altLang="en-US" sz="100"/>
              <a:t>　　郑州医大医院咋样【环境舒适更温馨】郑州医大医院在哪http://disease.39.net/zztjfkyy/211225/10118228.html</a:t>
            </a:r>
            <a:endParaRPr lang="zh-CN" altLang="en-US" sz="100"/>
          </a:p>
          <a:p>
            <a:endParaRPr lang="zh-CN" altLang="en-US" sz="100"/>
          </a:p>
          <a:p>
            <a:r>
              <a:rPr lang="zh-CN" altLang="en-US" sz="100"/>
              <a:t>　　郑州治疗男性疾病的医院[更放心]郑州市比较好的男科医院http://disease.39.net/zztjfkyy/211225/10118231.html</a:t>
            </a:r>
            <a:endParaRPr lang="zh-CN" altLang="en-US" sz="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3" grpId="0" animBg="1"/>
      <p:bldP spid="24" grpId="0" animBg="1"/>
      <p:bldP spid="25" grpId="0"/>
      <p:bldP spid="28" grpId="0" animBg="1"/>
      <p:bldP spid="29" grpId="0"/>
      <p:bldP spid="32" grpId="0" animBg="1"/>
      <p:bldP spid="33" grpId="0"/>
      <p:bldP spid="36" grpId="0" animBg="1"/>
      <p:bldP spid="37" grpId="0" animBg="1"/>
      <p:bldP spid="38" grpId="0" animBg="1"/>
      <p:bldP spid="48" grpId="0"/>
      <p:bldP spid="49" grpId="0"/>
      <p:bldP spid="50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企业宣传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isľîḋe"/>
          <p:cNvSpPr/>
          <p:nvPr/>
        </p:nvSpPr>
        <p:spPr>
          <a:xfrm>
            <a:off x="4007943" y="1676393"/>
            <a:ext cx="1878583" cy="404868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/>
          <a:p>
            <a:pPr algn="ctr"/>
            <a:r>
              <a:rPr lang="en-US" altLang="zh-CN" i="1" u="sng" dirty="0">
                <a:cs typeface="+mn-ea"/>
                <a:sym typeface="+mn-lt"/>
              </a:rPr>
              <a:t>02.Text here</a:t>
            </a:r>
            <a:endParaRPr lang="id-ID" altLang="zh-CN" i="1" u="sng" dirty="0">
              <a:cs typeface="+mn-ea"/>
              <a:sym typeface="+mn-lt"/>
            </a:endParaRPr>
          </a:p>
        </p:txBody>
      </p:sp>
      <p:sp>
        <p:nvSpPr>
          <p:cNvPr id="7" name="ïṩlïḍe"/>
          <p:cNvSpPr/>
          <p:nvPr/>
        </p:nvSpPr>
        <p:spPr>
          <a:xfrm>
            <a:off x="6651559" y="1706816"/>
            <a:ext cx="1878583" cy="404868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/>
          <a:p>
            <a:pPr algn="ctr"/>
            <a:r>
              <a:rPr lang="en-US" altLang="zh-CN" i="1" u="sng" dirty="0">
                <a:cs typeface="+mn-ea"/>
                <a:sym typeface="+mn-lt"/>
              </a:rPr>
              <a:t>03.Text here</a:t>
            </a:r>
            <a:endParaRPr lang="id-ID" altLang="zh-CN" i="1" u="sng" dirty="0">
              <a:cs typeface="+mn-ea"/>
              <a:sym typeface="+mn-lt"/>
            </a:endParaRPr>
          </a:p>
        </p:txBody>
      </p:sp>
      <p:sp>
        <p:nvSpPr>
          <p:cNvPr id="8" name="îṧľiḓê"/>
          <p:cNvSpPr/>
          <p:nvPr/>
        </p:nvSpPr>
        <p:spPr>
          <a:xfrm>
            <a:off x="9294590" y="1717570"/>
            <a:ext cx="1878583" cy="404868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/>
          <a:p>
            <a:pPr algn="ctr"/>
            <a:r>
              <a:rPr lang="en-US" altLang="zh-CN" i="1" u="sng" dirty="0">
                <a:cs typeface="+mn-ea"/>
                <a:sym typeface="+mn-lt"/>
              </a:rPr>
              <a:t>04.Text here</a:t>
            </a:r>
            <a:endParaRPr lang="id-ID" altLang="zh-CN" i="1" u="sng" dirty="0">
              <a:cs typeface="+mn-ea"/>
              <a:sym typeface="+mn-lt"/>
            </a:endParaRPr>
          </a:p>
        </p:txBody>
      </p:sp>
      <p:sp>
        <p:nvSpPr>
          <p:cNvPr id="10" name="ïS1îḓé"/>
          <p:cNvSpPr/>
          <p:nvPr/>
        </p:nvSpPr>
        <p:spPr>
          <a:xfrm>
            <a:off x="3824955" y="2189699"/>
            <a:ext cx="2056123" cy="2055442"/>
          </a:xfrm>
          <a:prstGeom prst="arc">
            <a:avLst>
              <a:gd name="adj1" fmla="val 10922686"/>
              <a:gd name="adj2" fmla="val 0"/>
            </a:avLst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" cap="rnd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1" name="íS1ïdè"/>
          <p:cNvSpPr/>
          <p:nvPr/>
        </p:nvSpPr>
        <p:spPr>
          <a:xfrm>
            <a:off x="4199898" y="2564302"/>
            <a:ext cx="1306237" cy="130623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id-ID" altLang="zh-CN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ïSľíďé"/>
          <p:cNvSpPr/>
          <p:nvPr/>
        </p:nvSpPr>
        <p:spPr>
          <a:xfrm>
            <a:off x="6468973" y="2220115"/>
            <a:ext cx="2055760" cy="2055456"/>
          </a:xfrm>
          <a:prstGeom prst="arc">
            <a:avLst>
              <a:gd name="adj1" fmla="val 10881826"/>
              <a:gd name="adj2" fmla="val 0"/>
            </a:avLst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" cap="rnd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3" name="íṣḷiḋé"/>
          <p:cNvSpPr/>
          <p:nvPr/>
        </p:nvSpPr>
        <p:spPr>
          <a:xfrm>
            <a:off x="6843736" y="2594725"/>
            <a:ext cx="1306237" cy="130623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id-ID" altLang="zh-CN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4" name="î$lïḋe"/>
          <p:cNvSpPr/>
          <p:nvPr/>
        </p:nvSpPr>
        <p:spPr>
          <a:xfrm>
            <a:off x="1369253" y="2159219"/>
            <a:ext cx="2055467" cy="2033832"/>
          </a:xfrm>
          <a:prstGeom prst="arc">
            <a:avLst>
              <a:gd name="adj1" fmla="val 10763817"/>
              <a:gd name="adj2" fmla="val 0"/>
            </a:avLst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" cap="rnd">
            <a:solidFill>
              <a:schemeClr val="bg1">
                <a:lumMod val="95000"/>
              </a:schemeClr>
            </a:solidFill>
            <a:head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5" name="íṥḻíďe"/>
          <p:cNvSpPr/>
          <p:nvPr/>
        </p:nvSpPr>
        <p:spPr>
          <a:xfrm>
            <a:off x="1743867" y="2523017"/>
            <a:ext cx="1306237" cy="130623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id-ID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8" name="îsľidé"/>
          <p:cNvSpPr/>
          <p:nvPr/>
        </p:nvSpPr>
        <p:spPr>
          <a:xfrm>
            <a:off x="9112041" y="2230867"/>
            <a:ext cx="2055537" cy="2055460"/>
          </a:xfrm>
          <a:prstGeom prst="arc">
            <a:avLst>
              <a:gd name="adj1" fmla="val 10839968"/>
              <a:gd name="adj2" fmla="val 0"/>
            </a:avLst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" cap="rnd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9" name="íṧḷíďé"/>
          <p:cNvSpPr/>
          <p:nvPr/>
        </p:nvSpPr>
        <p:spPr>
          <a:xfrm>
            <a:off x="9486690" y="2605479"/>
            <a:ext cx="1306237" cy="130623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id-ID" altLang="zh-CN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9" name="íṧļiḋê"/>
          <p:cNvSpPr/>
          <p:nvPr/>
        </p:nvSpPr>
        <p:spPr>
          <a:xfrm>
            <a:off x="2187967" y="2972420"/>
            <a:ext cx="417382" cy="407431"/>
          </a:xfrm>
          <a:custGeom>
            <a:avLst/>
            <a:gdLst>
              <a:gd name="T0" fmla="*/ 6983 w 6983"/>
              <a:gd name="T1" fmla="*/ 2844 h 6827"/>
              <a:gd name="T2" fmla="*/ 2031 w 6983"/>
              <a:gd name="T3" fmla="*/ 885 h 6827"/>
              <a:gd name="T4" fmla="*/ 989 w 6983"/>
              <a:gd name="T5" fmla="*/ 862 h 6827"/>
              <a:gd name="T6" fmla="*/ 350 w 6983"/>
              <a:gd name="T7" fmla="*/ 3184 h 6827"/>
              <a:gd name="T8" fmla="*/ 3074 w 6983"/>
              <a:gd name="T9" fmla="*/ 6116 h 6827"/>
              <a:gd name="T10" fmla="*/ 4612 w 6983"/>
              <a:gd name="T11" fmla="*/ 6827 h 6827"/>
              <a:gd name="T12" fmla="*/ 6121 w 6983"/>
              <a:gd name="T13" fmla="*/ 5994 h 6827"/>
              <a:gd name="T14" fmla="*/ 6091 w 6983"/>
              <a:gd name="T15" fmla="*/ 4945 h 6827"/>
              <a:gd name="T16" fmla="*/ 4138 w 6983"/>
              <a:gd name="T17" fmla="*/ 1138 h 6827"/>
              <a:gd name="T18" fmla="*/ 4423 w 6983"/>
              <a:gd name="T19" fmla="*/ 2560 h 6827"/>
              <a:gd name="T20" fmla="*/ 5276 w 6983"/>
              <a:gd name="T21" fmla="*/ 2844 h 6827"/>
              <a:gd name="T22" fmla="*/ 4138 w 6983"/>
              <a:gd name="T23" fmla="*/ 3129 h 6827"/>
              <a:gd name="T24" fmla="*/ 3854 w 6983"/>
              <a:gd name="T25" fmla="*/ 1422 h 6827"/>
              <a:gd name="T26" fmla="*/ 5445 w 6983"/>
              <a:gd name="T27" fmla="*/ 5866 h 6827"/>
              <a:gd name="T28" fmla="*/ 3477 w 6983"/>
              <a:gd name="T29" fmla="*/ 5715 h 6827"/>
              <a:gd name="T30" fmla="*/ 866 w 6983"/>
              <a:gd name="T31" fmla="*/ 2943 h 6827"/>
              <a:gd name="T32" fmla="*/ 1391 w 6983"/>
              <a:gd name="T33" fmla="*/ 1264 h 6827"/>
              <a:gd name="T34" fmla="*/ 1555 w 6983"/>
              <a:gd name="T35" fmla="*/ 1240 h 6827"/>
              <a:gd name="T36" fmla="*/ 1836 w 6983"/>
              <a:gd name="T37" fmla="*/ 1486 h 6827"/>
              <a:gd name="T38" fmla="*/ 1928 w 6983"/>
              <a:gd name="T39" fmla="*/ 1595 h 6827"/>
              <a:gd name="T40" fmla="*/ 2010 w 6983"/>
              <a:gd name="T41" fmla="*/ 1702 h 6827"/>
              <a:gd name="T42" fmla="*/ 2072 w 6983"/>
              <a:gd name="T43" fmla="*/ 1786 h 6827"/>
              <a:gd name="T44" fmla="*/ 2271 w 6983"/>
              <a:gd name="T45" fmla="*/ 2089 h 6827"/>
              <a:gd name="T46" fmla="*/ 2311 w 6983"/>
              <a:gd name="T47" fmla="*/ 2177 h 6827"/>
              <a:gd name="T48" fmla="*/ 1880 w 6983"/>
              <a:gd name="T49" fmla="*/ 2571 h 6827"/>
              <a:gd name="T50" fmla="*/ 3235 w 6983"/>
              <a:gd name="T51" fmla="*/ 4987 h 6827"/>
              <a:gd name="T52" fmla="*/ 4778 w 6983"/>
              <a:gd name="T53" fmla="*/ 4713 h 6827"/>
              <a:gd name="T54" fmla="*/ 4791 w 6983"/>
              <a:gd name="T55" fmla="*/ 4680 h 6827"/>
              <a:gd name="T56" fmla="*/ 4891 w 6983"/>
              <a:gd name="T57" fmla="*/ 4710 h 6827"/>
              <a:gd name="T58" fmla="*/ 5285 w 6983"/>
              <a:gd name="T59" fmla="*/ 4975 h 6827"/>
              <a:gd name="T60" fmla="*/ 5389 w 6983"/>
              <a:gd name="T61" fmla="*/ 5056 h 6827"/>
              <a:gd name="T62" fmla="*/ 5490 w 6983"/>
              <a:gd name="T63" fmla="*/ 5141 h 6827"/>
              <a:gd name="T64" fmla="*/ 5744 w 6983"/>
              <a:gd name="T65" fmla="*/ 5428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983" h="6827">
                <a:moveTo>
                  <a:pt x="6091" y="4945"/>
                </a:moveTo>
                <a:cubicBezTo>
                  <a:pt x="6654" y="4402"/>
                  <a:pt x="6983" y="3639"/>
                  <a:pt x="6983" y="2844"/>
                </a:cubicBezTo>
                <a:cubicBezTo>
                  <a:pt x="6983" y="1250"/>
                  <a:pt x="5734" y="0"/>
                  <a:pt x="4138" y="0"/>
                </a:cubicBezTo>
                <a:cubicBezTo>
                  <a:pt x="3338" y="0"/>
                  <a:pt x="2572" y="327"/>
                  <a:pt x="2031" y="885"/>
                </a:cubicBezTo>
                <a:cubicBezTo>
                  <a:pt x="1962" y="827"/>
                  <a:pt x="1892" y="774"/>
                  <a:pt x="1821" y="737"/>
                </a:cubicBezTo>
                <a:cubicBezTo>
                  <a:pt x="1545" y="591"/>
                  <a:pt x="1210" y="641"/>
                  <a:pt x="989" y="862"/>
                </a:cubicBezTo>
                <a:lnTo>
                  <a:pt x="715" y="1136"/>
                </a:lnTo>
                <a:cubicBezTo>
                  <a:pt x="126" y="1725"/>
                  <a:pt x="0" y="2433"/>
                  <a:pt x="350" y="3184"/>
                </a:cubicBezTo>
                <a:cubicBezTo>
                  <a:pt x="467" y="3434"/>
                  <a:pt x="639" y="3673"/>
                  <a:pt x="861" y="3895"/>
                </a:cubicBezTo>
                <a:lnTo>
                  <a:pt x="3074" y="6116"/>
                </a:lnTo>
                <a:cubicBezTo>
                  <a:pt x="3255" y="6298"/>
                  <a:pt x="3447" y="6445"/>
                  <a:pt x="3643" y="6553"/>
                </a:cubicBezTo>
                <a:cubicBezTo>
                  <a:pt x="3976" y="6736"/>
                  <a:pt x="4301" y="6827"/>
                  <a:pt x="4612" y="6827"/>
                </a:cubicBezTo>
                <a:cubicBezTo>
                  <a:pt x="5058" y="6827"/>
                  <a:pt x="5475" y="6640"/>
                  <a:pt x="5847" y="6268"/>
                </a:cubicBezTo>
                <a:lnTo>
                  <a:pt x="6121" y="5994"/>
                </a:lnTo>
                <a:cubicBezTo>
                  <a:pt x="6342" y="5773"/>
                  <a:pt x="6393" y="5438"/>
                  <a:pt x="6246" y="5162"/>
                </a:cubicBezTo>
                <a:cubicBezTo>
                  <a:pt x="6208" y="5089"/>
                  <a:pt x="6152" y="5016"/>
                  <a:pt x="6091" y="4945"/>
                </a:cubicBezTo>
                <a:close/>
                <a:moveTo>
                  <a:pt x="3854" y="1422"/>
                </a:moveTo>
                <a:cubicBezTo>
                  <a:pt x="3854" y="1265"/>
                  <a:pt x="3981" y="1138"/>
                  <a:pt x="4138" y="1138"/>
                </a:cubicBezTo>
                <a:cubicBezTo>
                  <a:pt x="4296" y="1138"/>
                  <a:pt x="4423" y="1265"/>
                  <a:pt x="4423" y="1422"/>
                </a:cubicBezTo>
                <a:lnTo>
                  <a:pt x="4423" y="2560"/>
                </a:lnTo>
                <a:lnTo>
                  <a:pt x="4992" y="2560"/>
                </a:lnTo>
                <a:cubicBezTo>
                  <a:pt x="5149" y="2560"/>
                  <a:pt x="5276" y="2687"/>
                  <a:pt x="5276" y="2844"/>
                </a:cubicBezTo>
                <a:cubicBezTo>
                  <a:pt x="5276" y="3002"/>
                  <a:pt x="5149" y="3129"/>
                  <a:pt x="4992" y="3129"/>
                </a:cubicBezTo>
                <a:lnTo>
                  <a:pt x="4138" y="3129"/>
                </a:lnTo>
                <a:cubicBezTo>
                  <a:pt x="3981" y="3129"/>
                  <a:pt x="3854" y="3002"/>
                  <a:pt x="3854" y="2844"/>
                </a:cubicBezTo>
                <a:lnTo>
                  <a:pt x="3854" y="1422"/>
                </a:lnTo>
                <a:close/>
                <a:moveTo>
                  <a:pt x="5719" y="5592"/>
                </a:moveTo>
                <a:lnTo>
                  <a:pt x="5445" y="5866"/>
                </a:lnTo>
                <a:cubicBezTo>
                  <a:pt x="4992" y="6319"/>
                  <a:pt x="4506" y="6379"/>
                  <a:pt x="3917" y="6054"/>
                </a:cubicBezTo>
                <a:cubicBezTo>
                  <a:pt x="3768" y="5973"/>
                  <a:pt x="3620" y="5858"/>
                  <a:pt x="3477" y="5715"/>
                </a:cubicBezTo>
                <a:lnTo>
                  <a:pt x="1263" y="3494"/>
                </a:lnTo>
                <a:cubicBezTo>
                  <a:pt x="1088" y="3318"/>
                  <a:pt x="954" y="3133"/>
                  <a:pt x="866" y="2943"/>
                </a:cubicBezTo>
                <a:cubicBezTo>
                  <a:pt x="616" y="2406"/>
                  <a:pt x="695" y="1960"/>
                  <a:pt x="1117" y="1538"/>
                </a:cubicBezTo>
                <a:lnTo>
                  <a:pt x="1391" y="1264"/>
                </a:lnTo>
                <a:cubicBezTo>
                  <a:pt x="1418" y="1237"/>
                  <a:pt x="1453" y="1223"/>
                  <a:pt x="1490" y="1223"/>
                </a:cubicBezTo>
                <a:cubicBezTo>
                  <a:pt x="1512" y="1223"/>
                  <a:pt x="1534" y="1229"/>
                  <a:pt x="1555" y="1240"/>
                </a:cubicBezTo>
                <a:cubicBezTo>
                  <a:pt x="1639" y="1284"/>
                  <a:pt x="1737" y="1375"/>
                  <a:pt x="1835" y="1486"/>
                </a:cubicBezTo>
                <a:lnTo>
                  <a:pt x="1836" y="1486"/>
                </a:lnTo>
                <a:cubicBezTo>
                  <a:pt x="1851" y="1504"/>
                  <a:pt x="1867" y="1522"/>
                  <a:pt x="1882" y="1540"/>
                </a:cubicBezTo>
                <a:cubicBezTo>
                  <a:pt x="1897" y="1559"/>
                  <a:pt x="1913" y="1577"/>
                  <a:pt x="1928" y="1595"/>
                </a:cubicBezTo>
                <a:cubicBezTo>
                  <a:pt x="1945" y="1616"/>
                  <a:pt x="1961" y="1638"/>
                  <a:pt x="1977" y="1659"/>
                </a:cubicBezTo>
                <a:cubicBezTo>
                  <a:pt x="1988" y="1673"/>
                  <a:pt x="1999" y="1687"/>
                  <a:pt x="2010" y="1702"/>
                </a:cubicBezTo>
                <a:cubicBezTo>
                  <a:pt x="2030" y="1729"/>
                  <a:pt x="2051" y="1756"/>
                  <a:pt x="2069" y="1783"/>
                </a:cubicBezTo>
                <a:cubicBezTo>
                  <a:pt x="2070" y="1784"/>
                  <a:pt x="2071" y="1785"/>
                  <a:pt x="2072" y="1786"/>
                </a:cubicBezTo>
                <a:cubicBezTo>
                  <a:pt x="2137" y="1878"/>
                  <a:pt x="2190" y="1960"/>
                  <a:pt x="2225" y="2016"/>
                </a:cubicBezTo>
                <a:cubicBezTo>
                  <a:pt x="2241" y="2041"/>
                  <a:pt x="2257" y="2067"/>
                  <a:pt x="2271" y="2089"/>
                </a:cubicBezTo>
                <a:cubicBezTo>
                  <a:pt x="2283" y="2110"/>
                  <a:pt x="2289" y="2127"/>
                  <a:pt x="2294" y="2141"/>
                </a:cubicBezTo>
                <a:cubicBezTo>
                  <a:pt x="2302" y="2161"/>
                  <a:pt x="2307" y="2176"/>
                  <a:pt x="2311" y="2177"/>
                </a:cubicBezTo>
                <a:lnTo>
                  <a:pt x="2270" y="2204"/>
                </a:lnTo>
                <a:cubicBezTo>
                  <a:pt x="1946" y="2475"/>
                  <a:pt x="1898" y="2545"/>
                  <a:pt x="1880" y="2571"/>
                </a:cubicBezTo>
                <a:cubicBezTo>
                  <a:pt x="1604" y="2979"/>
                  <a:pt x="1646" y="3397"/>
                  <a:pt x="1996" y="3748"/>
                </a:cubicBezTo>
                <a:lnTo>
                  <a:pt x="3235" y="4987"/>
                </a:lnTo>
                <a:cubicBezTo>
                  <a:pt x="3586" y="5338"/>
                  <a:pt x="4004" y="5379"/>
                  <a:pt x="4412" y="5102"/>
                </a:cubicBezTo>
                <a:cubicBezTo>
                  <a:pt x="4438" y="5085"/>
                  <a:pt x="4507" y="5037"/>
                  <a:pt x="4778" y="4713"/>
                </a:cubicBezTo>
                <a:lnTo>
                  <a:pt x="4778" y="4703"/>
                </a:lnTo>
                <a:lnTo>
                  <a:pt x="4791" y="4680"/>
                </a:lnTo>
                <a:cubicBezTo>
                  <a:pt x="4796" y="4679"/>
                  <a:pt x="4814" y="4682"/>
                  <a:pt x="4837" y="4688"/>
                </a:cubicBezTo>
                <a:cubicBezTo>
                  <a:pt x="4853" y="4693"/>
                  <a:pt x="4869" y="4698"/>
                  <a:pt x="4891" y="4710"/>
                </a:cubicBezTo>
                <a:cubicBezTo>
                  <a:pt x="4911" y="4722"/>
                  <a:pt x="4935" y="4737"/>
                  <a:pt x="4957" y="4751"/>
                </a:cubicBezTo>
                <a:cubicBezTo>
                  <a:pt x="5030" y="4796"/>
                  <a:pt x="5153" y="4876"/>
                  <a:pt x="5285" y="4975"/>
                </a:cubicBezTo>
                <a:cubicBezTo>
                  <a:pt x="5286" y="4976"/>
                  <a:pt x="5287" y="4977"/>
                  <a:pt x="5288" y="4977"/>
                </a:cubicBezTo>
                <a:cubicBezTo>
                  <a:pt x="5321" y="5003"/>
                  <a:pt x="5355" y="5029"/>
                  <a:pt x="5389" y="5056"/>
                </a:cubicBezTo>
                <a:cubicBezTo>
                  <a:pt x="5390" y="5057"/>
                  <a:pt x="5391" y="5058"/>
                  <a:pt x="5392" y="5059"/>
                </a:cubicBezTo>
                <a:cubicBezTo>
                  <a:pt x="5425" y="5086"/>
                  <a:pt x="5458" y="5113"/>
                  <a:pt x="5490" y="5141"/>
                </a:cubicBezTo>
                <a:lnTo>
                  <a:pt x="5499" y="5149"/>
                </a:lnTo>
                <a:cubicBezTo>
                  <a:pt x="5609" y="5247"/>
                  <a:pt x="5699" y="5344"/>
                  <a:pt x="5744" y="5428"/>
                </a:cubicBezTo>
                <a:cubicBezTo>
                  <a:pt x="5772" y="5482"/>
                  <a:pt x="5762" y="5548"/>
                  <a:pt x="5719" y="5592"/>
                </a:cubicBezTo>
                <a:close/>
              </a:path>
            </a:pathLst>
          </a:custGeom>
          <a:solidFill>
            <a:schemeClr val="bg1"/>
          </a:solidFill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2000" i="1" u="sng" dirty="0">
              <a:cs typeface="+mn-ea"/>
              <a:sym typeface="+mn-lt"/>
            </a:endParaRPr>
          </a:p>
        </p:txBody>
      </p:sp>
      <p:sp>
        <p:nvSpPr>
          <p:cNvPr id="36" name="îşľiďè"/>
          <p:cNvSpPr/>
          <p:nvPr/>
        </p:nvSpPr>
        <p:spPr>
          <a:xfrm>
            <a:off x="4643485" y="3009025"/>
            <a:ext cx="417382" cy="416791"/>
          </a:xfrm>
          <a:custGeom>
            <a:avLst/>
            <a:gdLst>
              <a:gd name="T0" fmla="*/ 120 w 453"/>
              <a:gd name="T1" fmla="*/ 349 h 453"/>
              <a:gd name="T2" fmla="*/ 109 w 453"/>
              <a:gd name="T3" fmla="*/ 346 h 453"/>
              <a:gd name="T4" fmla="*/ 103 w 453"/>
              <a:gd name="T5" fmla="*/ 318 h 453"/>
              <a:gd name="T6" fmla="*/ 227 w 453"/>
              <a:gd name="T7" fmla="*/ 253 h 453"/>
              <a:gd name="T8" fmla="*/ 350 w 453"/>
              <a:gd name="T9" fmla="*/ 318 h 453"/>
              <a:gd name="T10" fmla="*/ 345 w 453"/>
              <a:gd name="T11" fmla="*/ 346 h 453"/>
              <a:gd name="T12" fmla="*/ 317 w 453"/>
              <a:gd name="T13" fmla="*/ 340 h 453"/>
              <a:gd name="T14" fmla="*/ 227 w 453"/>
              <a:gd name="T15" fmla="*/ 293 h 453"/>
              <a:gd name="T16" fmla="*/ 136 w 453"/>
              <a:gd name="T17" fmla="*/ 340 h 453"/>
              <a:gd name="T18" fmla="*/ 120 w 453"/>
              <a:gd name="T19" fmla="*/ 349 h 453"/>
              <a:gd name="T20" fmla="*/ 126 w 453"/>
              <a:gd name="T21" fmla="*/ 212 h 453"/>
              <a:gd name="T22" fmla="*/ 169 w 453"/>
              <a:gd name="T23" fmla="*/ 183 h 453"/>
              <a:gd name="T24" fmla="*/ 178 w 453"/>
              <a:gd name="T25" fmla="*/ 167 h 453"/>
              <a:gd name="T26" fmla="*/ 169 w 453"/>
              <a:gd name="T27" fmla="*/ 150 h 453"/>
              <a:gd name="T28" fmla="*/ 126 w 453"/>
              <a:gd name="T29" fmla="*/ 122 h 453"/>
              <a:gd name="T30" fmla="*/ 98 w 453"/>
              <a:gd name="T31" fmla="*/ 127 h 453"/>
              <a:gd name="T32" fmla="*/ 104 w 453"/>
              <a:gd name="T33" fmla="*/ 155 h 453"/>
              <a:gd name="T34" fmla="*/ 122 w 453"/>
              <a:gd name="T35" fmla="*/ 167 h 453"/>
              <a:gd name="T36" fmla="*/ 104 w 453"/>
              <a:gd name="T37" fmla="*/ 178 h 453"/>
              <a:gd name="T38" fmla="*/ 98 w 453"/>
              <a:gd name="T39" fmla="*/ 206 h 453"/>
              <a:gd name="T40" fmla="*/ 115 w 453"/>
              <a:gd name="T41" fmla="*/ 215 h 453"/>
              <a:gd name="T42" fmla="*/ 126 w 453"/>
              <a:gd name="T43" fmla="*/ 212 h 453"/>
              <a:gd name="T44" fmla="*/ 355 w 453"/>
              <a:gd name="T45" fmla="*/ 206 h 453"/>
              <a:gd name="T46" fmla="*/ 349 w 453"/>
              <a:gd name="T47" fmla="*/ 178 h 453"/>
              <a:gd name="T48" fmla="*/ 332 w 453"/>
              <a:gd name="T49" fmla="*/ 167 h 453"/>
              <a:gd name="T50" fmla="*/ 349 w 453"/>
              <a:gd name="T51" fmla="*/ 155 h 453"/>
              <a:gd name="T52" fmla="*/ 355 w 453"/>
              <a:gd name="T53" fmla="*/ 127 h 453"/>
              <a:gd name="T54" fmla="*/ 327 w 453"/>
              <a:gd name="T55" fmla="*/ 122 h 453"/>
              <a:gd name="T56" fmla="*/ 284 w 453"/>
              <a:gd name="T57" fmla="*/ 150 h 453"/>
              <a:gd name="T58" fmla="*/ 275 w 453"/>
              <a:gd name="T59" fmla="*/ 167 h 453"/>
              <a:gd name="T60" fmla="*/ 284 w 453"/>
              <a:gd name="T61" fmla="*/ 183 h 453"/>
              <a:gd name="T62" fmla="*/ 327 w 453"/>
              <a:gd name="T63" fmla="*/ 212 h 453"/>
              <a:gd name="T64" fmla="*/ 338 w 453"/>
              <a:gd name="T65" fmla="*/ 215 h 453"/>
              <a:gd name="T66" fmla="*/ 355 w 453"/>
              <a:gd name="T67" fmla="*/ 206 h 453"/>
              <a:gd name="T68" fmla="*/ 453 w 453"/>
              <a:gd name="T69" fmla="*/ 358 h 453"/>
              <a:gd name="T70" fmla="*/ 453 w 453"/>
              <a:gd name="T71" fmla="*/ 96 h 453"/>
              <a:gd name="T72" fmla="*/ 358 w 453"/>
              <a:gd name="T73" fmla="*/ 0 h 453"/>
              <a:gd name="T74" fmla="*/ 96 w 453"/>
              <a:gd name="T75" fmla="*/ 0 h 453"/>
              <a:gd name="T76" fmla="*/ 0 w 453"/>
              <a:gd name="T77" fmla="*/ 96 h 453"/>
              <a:gd name="T78" fmla="*/ 0 w 453"/>
              <a:gd name="T79" fmla="*/ 358 h 453"/>
              <a:gd name="T80" fmla="*/ 96 w 453"/>
              <a:gd name="T81" fmla="*/ 453 h 453"/>
              <a:gd name="T82" fmla="*/ 358 w 453"/>
              <a:gd name="T83" fmla="*/ 453 h 453"/>
              <a:gd name="T84" fmla="*/ 453 w 453"/>
              <a:gd name="T85" fmla="*/ 358 h 453"/>
              <a:gd name="T86" fmla="*/ 358 w 453"/>
              <a:gd name="T87" fmla="*/ 53 h 453"/>
              <a:gd name="T88" fmla="*/ 400 w 453"/>
              <a:gd name="T89" fmla="*/ 96 h 453"/>
              <a:gd name="T90" fmla="*/ 400 w 453"/>
              <a:gd name="T91" fmla="*/ 358 h 453"/>
              <a:gd name="T92" fmla="*/ 358 w 453"/>
              <a:gd name="T93" fmla="*/ 400 h 453"/>
              <a:gd name="T94" fmla="*/ 96 w 453"/>
              <a:gd name="T95" fmla="*/ 400 h 453"/>
              <a:gd name="T96" fmla="*/ 53 w 453"/>
              <a:gd name="T97" fmla="*/ 358 h 453"/>
              <a:gd name="T98" fmla="*/ 53 w 453"/>
              <a:gd name="T99" fmla="*/ 96 h 453"/>
              <a:gd name="T100" fmla="*/ 96 w 453"/>
              <a:gd name="T101" fmla="*/ 53 h 453"/>
              <a:gd name="T102" fmla="*/ 358 w 453"/>
              <a:gd name="T103" fmla="*/ 53 h 453"/>
              <a:gd name="T104" fmla="*/ 358 w 453"/>
              <a:gd name="T105" fmla="*/ 53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53" h="453">
                <a:moveTo>
                  <a:pt x="120" y="349"/>
                </a:moveTo>
                <a:cubicBezTo>
                  <a:pt x="116" y="349"/>
                  <a:pt x="112" y="348"/>
                  <a:pt x="109" y="346"/>
                </a:cubicBezTo>
                <a:cubicBezTo>
                  <a:pt x="99" y="339"/>
                  <a:pt x="97" y="327"/>
                  <a:pt x="103" y="318"/>
                </a:cubicBezTo>
                <a:cubicBezTo>
                  <a:pt x="131" y="277"/>
                  <a:pt x="177" y="253"/>
                  <a:pt x="227" y="253"/>
                </a:cubicBezTo>
                <a:cubicBezTo>
                  <a:pt x="276" y="253"/>
                  <a:pt x="322" y="277"/>
                  <a:pt x="350" y="318"/>
                </a:cubicBezTo>
                <a:cubicBezTo>
                  <a:pt x="356" y="327"/>
                  <a:pt x="354" y="339"/>
                  <a:pt x="345" y="346"/>
                </a:cubicBezTo>
                <a:cubicBezTo>
                  <a:pt x="336" y="352"/>
                  <a:pt x="323" y="350"/>
                  <a:pt x="317" y="340"/>
                </a:cubicBezTo>
                <a:cubicBezTo>
                  <a:pt x="296" y="311"/>
                  <a:pt x="263" y="293"/>
                  <a:pt x="227" y="293"/>
                </a:cubicBezTo>
                <a:cubicBezTo>
                  <a:pt x="191" y="293"/>
                  <a:pt x="157" y="311"/>
                  <a:pt x="136" y="340"/>
                </a:cubicBezTo>
                <a:cubicBezTo>
                  <a:pt x="133" y="346"/>
                  <a:pt x="126" y="349"/>
                  <a:pt x="120" y="349"/>
                </a:cubicBezTo>
                <a:close/>
                <a:moveTo>
                  <a:pt x="126" y="212"/>
                </a:moveTo>
                <a:lnTo>
                  <a:pt x="169" y="183"/>
                </a:lnTo>
                <a:cubicBezTo>
                  <a:pt x="175" y="180"/>
                  <a:pt x="178" y="173"/>
                  <a:pt x="178" y="167"/>
                </a:cubicBezTo>
                <a:cubicBezTo>
                  <a:pt x="178" y="160"/>
                  <a:pt x="175" y="154"/>
                  <a:pt x="169" y="150"/>
                </a:cubicBezTo>
                <a:lnTo>
                  <a:pt x="126" y="122"/>
                </a:lnTo>
                <a:cubicBezTo>
                  <a:pt x="117" y="116"/>
                  <a:pt x="104" y="118"/>
                  <a:pt x="98" y="127"/>
                </a:cubicBezTo>
                <a:cubicBezTo>
                  <a:pt x="92" y="137"/>
                  <a:pt x="95" y="149"/>
                  <a:pt x="104" y="155"/>
                </a:cubicBezTo>
                <a:lnTo>
                  <a:pt x="122" y="167"/>
                </a:lnTo>
                <a:lnTo>
                  <a:pt x="104" y="178"/>
                </a:lnTo>
                <a:cubicBezTo>
                  <a:pt x="95" y="184"/>
                  <a:pt x="92" y="197"/>
                  <a:pt x="98" y="206"/>
                </a:cubicBezTo>
                <a:cubicBezTo>
                  <a:pt x="102" y="212"/>
                  <a:pt x="108" y="215"/>
                  <a:pt x="115" y="215"/>
                </a:cubicBezTo>
                <a:cubicBezTo>
                  <a:pt x="119" y="215"/>
                  <a:pt x="123" y="214"/>
                  <a:pt x="126" y="212"/>
                </a:cubicBezTo>
                <a:close/>
                <a:moveTo>
                  <a:pt x="355" y="206"/>
                </a:moveTo>
                <a:cubicBezTo>
                  <a:pt x="361" y="197"/>
                  <a:pt x="359" y="184"/>
                  <a:pt x="349" y="178"/>
                </a:cubicBezTo>
                <a:lnTo>
                  <a:pt x="332" y="167"/>
                </a:lnTo>
                <a:lnTo>
                  <a:pt x="349" y="155"/>
                </a:lnTo>
                <a:cubicBezTo>
                  <a:pt x="359" y="149"/>
                  <a:pt x="361" y="137"/>
                  <a:pt x="355" y="127"/>
                </a:cubicBezTo>
                <a:cubicBezTo>
                  <a:pt x="349" y="118"/>
                  <a:pt x="337" y="116"/>
                  <a:pt x="327" y="122"/>
                </a:cubicBezTo>
                <a:lnTo>
                  <a:pt x="284" y="150"/>
                </a:lnTo>
                <a:cubicBezTo>
                  <a:pt x="279" y="154"/>
                  <a:pt x="275" y="160"/>
                  <a:pt x="275" y="167"/>
                </a:cubicBezTo>
                <a:cubicBezTo>
                  <a:pt x="275" y="173"/>
                  <a:pt x="279" y="180"/>
                  <a:pt x="284" y="183"/>
                </a:cubicBezTo>
                <a:lnTo>
                  <a:pt x="327" y="212"/>
                </a:lnTo>
                <a:cubicBezTo>
                  <a:pt x="331" y="214"/>
                  <a:pt x="335" y="215"/>
                  <a:pt x="338" y="215"/>
                </a:cubicBezTo>
                <a:cubicBezTo>
                  <a:pt x="345" y="215"/>
                  <a:pt x="351" y="212"/>
                  <a:pt x="355" y="206"/>
                </a:cubicBezTo>
                <a:close/>
                <a:moveTo>
                  <a:pt x="453" y="358"/>
                </a:moveTo>
                <a:lnTo>
                  <a:pt x="453" y="96"/>
                </a:lnTo>
                <a:cubicBezTo>
                  <a:pt x="453" y="43"/>
                  <a:pt x="410" y="0"/>
                  <a:pt x="358" y="0"/>
                </a:cubicBezTo>
                <a:lnTo>
                  <a:pt x="96" y="0"/>
                </a:lnTo>
                <a:cubicBezTo>
                  <a:pt x="43" y="0"/>
                  <a:pt x="0" y="43"/>
                  <a:pt x="0" y="96"/>
                </a:cubicBezTo>
                <a:lnTo>
                  <a:pt x="0" y="358"/>
                </a:lnTo>
                <a:cubicBezTo>
                  <a:pt x="0" y="410"/>
                  <a:pt x="43" y="453"/>
                  <a:pt x="96" y="453"/>
                </a:cubicBezTo>
                <a:lnTo>
                  <a:pt x="358" y="453"/>
                </a:lnTo>
                <a:cubicBezTo>
                  <a:pt x="410" y="453"/>
                  <a:pt x="453" y="410"/>
                  <a:pt x="453" y="358"/>
                </a:cubicBezTo>
                <a:close/>
                <a:moveTo>
                  <a:pt x="358" y="53"/>
                </a:moveTo>
                <a:cubicBezTo>
                  <a:pt x="381" y="53"/>
                  <a:pt x="400" y="72"/>
                  <a:pt x="400" y="96"/>
                </a:cubicBezTo>
                <a:lnTo>
                  <a:pt x="400" y="358"/>
                </a:lnTo>
                <a:cubicBezTo>
                  <a:pt x="400" y="381"/>
                  <a:pt x="381" y="400"/>
                  <a:pt x="358" y="400"/>
                </a:cubicBezTo>
                <a:lnTo>
                  <a:pt x="96" y="400"/>
                </a:lnTo>
                <a:cubicBezTo>
                  <a:pt x="72" y="400"/>
                  <a:pt x="53" y="381"/>
                  <a:pt x="53" y="358"/>
                </a:cubicBezTo>
                <a:lnTo>
                  <a:pt x="53" y="96"/>
                </a:lnTo>
                <a:cubicBezTo>
                  <a:pt x="53" y="72"/>
                  <a:pt x="72" y="53"/>
                  <a:pt x="96" y="53"/>
                </a:cubicBezTo>
                <a:lnTo>
                  <a:pt x="358" y="53"/>
                </a:lnTo>
                <a:lnTo>
                  <a:pt x="358" y="53"/>
                </a:lnTo>
                <a:close/>
              </a:path>
            </a:pathLst>
          </a:custGeom>
          <a:solidFill>
            <a:schemeClr val="bg1"/>
          </a:solidFill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2000" i="1" u="sng" dirty="0">
              <a:cs typeface="+mn-ea"/>
              <a:sym typeface="+mn-lt"/>
            </a:endParaRPr>
          </a:p>
        </p:txBody>
      </p:sp>
      <p:sp>
        <p:nvSpPr>
          <p:cNvPr id="37" name="íṡḷïḋe"/>
          <p:cNvSpPr/>
          <p:nvPr/>
        </p:nvSpPr>
        <p:spPr>
          <a:xfrm>
            <a:off x="7286662" y="3039443"/>
            <a:ext cx="417382" cy="416800"/>
          </a:xfrm>
          <a:custGeom>
            <a:avLst/>
            <a:gdLst>
              <a:gd name="T0" fmla="*/ 6952 w 7394"/>
              <a:gd name="T1" fmla="*/ 0 h 7394"/>
              <a:gd name="T2" fmla="*/ 442 w 7394"/>
              <a:gd name="T3" fmla="*/ 0 h 7394"/>
              <a:gd name="T4" fmla="*/ 0 w 7394"/>
              <a:gd name="T5" fmla="*/ 442 h 7394"/>
              <a:gd name="T6" fmla="*/ 0 w 7394"/>
              <a:gd name="T7" fmla="*/ 6952 h 7394"/>
              <a:gd name="T8" fmla="*/ 442 w 7394"/>
              <a:gd name="T9" fmla="*/ 7394 h 7394"/>
              <a:gd name="T10" fmla="*/ 6952 w 7394"/>
              <a:gd name="T11" fmla="*/ 7394 h 7394"/>
              <a:gd name="T12" fmla="*/ 7394 w 7394"/>
              <a:gd name="T13" fmla="*/ 6952 h 7394"/>
              <a:gd name="T14" fmla="*/ 7394 w 7394"/>
              <a:gd name="T15" fmla="*/ 442 h 7394"/>
              <a:gd name="T16" fmla="*/ 6952 w 7394"/>
              <a:gd name="T17" fmla="*/ 0 h 7394"/>
              <a:gd name="T18" fmla="*/ 5871 w 7394"/>
              <a:gd name="T19" fmla="*/ 4630 h 7394"/>
              <a:gd name="T20" fmla="*/ 5324 w 7394"/>
              <a:gd name="T21" fmla="*/ 4083 h 7394"/>
              <a:gd name="T22" fmla="*/ 3295 w 7394"/>
              <a:gd name="T23" fmla="*/ 6112 h 7394"/>
              <a:gd name="T24" fmla="*/ 3064 w 7394"/>
              <a:gd name="T25" fmla="*/ 6112 h 7394"/>
              <a:gd name="T26" fmla="*/ 1282 w 7394"/>
              <a:gd name="T27" fmla="*/ 4330 h 7394"/>
              <a:gd name="T28" fmla="*/ 1282 w 7394"/>
              <a:gd name="T29" fmla="*/ 4099 h 7394"/>
              <a:gd name="T30" fmla="*/ 3311 w 7394"/>
              <a:gd name="T31" fmla="*/ 2070 h 7394"/>
              <a:gd name="T32" fmla="*/ 2764 w 7394"/>
              <a:gd name="T33" fmla="*/ 1523 h 7394"/>
              <a:gd name="T34" fmla="*/ 2883 w 7394"/>
              <a:gd name="T35" fmla="*/ 1234 h 7394"/>
              <a:gd name="T36" fmla="*/ 5752 w 7394"/>
              <a:gd name="T37" fmla="*/ 1234 h 7394"/>
              <a:gd name="T38" fmla="*/ 6160 w 7394"/>
              <a:gd name="T39" fmla="*/ 1642 h 7394"/>
              <a:gd name="T40" fmla="*/ 6160 w 7394"/>
              <a:gd name="T41" fmla="*/ 4511 h 7394"/>
              <a:gd name="T42" fmla="*/ 5871 w 7394"/>
              <a:gd name="T43" fmla="*/ 4630 h 7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394" h="7394">
                <a:moveTo>
                  <a:pt x="6952" y="0"/>
                </a:moveTo>
                <a:lnTo>
                  <a:pt x="442" y="0"/>
                </a:lnTo>
                <a:cubicBezTo>
                  <a:pt x="198" y="0"/>
                  <a:pt x="0" y="198"/>
                  <a:pt x="0" y="442"/>
                </a:cubicBezTo>
                <a:lnTo>
                  <a:pt x="0" y="6952"/>
                </a:lnTo>
                <a:cubicBezTo>
                  <a:pt x="0" y="7196"/>
                  <a:pt x="198" y="7394"/>
                  <a:pt x="442" y="7394"/>
                </a:cubicBezTo>
                <a:lnTo>
                  <a:pt x="6952" y="7394"/>
                </a:lnTo>
                <a:cubicBezTo>
                  <a:pt x="7196" y="7394"/>
                  <a:pt x="7394" y="7196"/>
                  <a:pt x="7394" y="6952"/>
                </a:cubicBezTo>
                <a:lnTo>
                  <a:pt x="7394" y="442"/>
                </a:lnTo>
                <a:cubicBezTo>
                  <a:pt x="7394" y="198"/>
                  <a:pt x="7196" y="0"/>
                  <a:pt x="6952" y="0"/>
                </a:cubicBezTo>
                <a:close/>
                <a:moveTo>
                  <a:pt x="5871" y="4630"/>
                </a:moveTo>
                <a:lnTo>
                  <a:pt x="5324" y="4083"/>
                </a:lnTo>
                <a:lnTo>
                  <a:pt x="3295" y="6112"/>
                </a:lnTo>
                <a:cubicBezTo>
                  <a:pt x="3231" y="6175"/>
                  <a:pt x="3128" y="6175"/>
                  <a:pt x="3064" y="6112"/>
                </a:cubicBezTo>
                <a:lnTo>
                  <a:pt x="1282" y="4330"/>
                </a:lnTo>
                <a:cubicBezTo>
                  <a:pt x="1218" y="4266"/>
                  <a:pt x="1218" y="4163"/>
                  <a:pt x="1282" y="4099"/>
                </a:cubicBezTo>
                <a:lnTo>
                  <a:pt x="3311" y="2070"/>
                </a:lnTo>
                <a:lnTo>
                  <a:pt x="2764" y="1523"/>
                </a:lnTo>
                <a:cubicBezTo>
                  <a:pt x="2604" y="1364"/>
                  <a:pt x="2658" y="1234"/>
                  <a:pt x="2883" y="1234"/>
                </a:cubicBezTo>
                <a:lnTo>
                  <a:pt x="5752" y="1234"/>
                </a:lnTo>
                <a:cubicBezTo>
                  <a:pt x="5977" y="1234"/>
                  <a:pt x="6160" y="1417"/>
                  <a:pt x="6160" y="1642"/>
                </a:cubicBezTo>
                <a:lnTo>
                  <a:pt x="6160" y="4511"/>
                </a:lnTo>
                <a:cubicBezTo>
                  <a:pt x="6159" y="4736"/>
                  <a:pt x="6030" y="4790"/>
                  <a:pt x="5871" y="4630"/>
                </a:cubicBezTo>
                <a:close/>
              </a:path>
            </a:pathLst>
          </a:custGeom>
          <a:solidFill>
            <a:schemeClr val="bg1"/>
          </a:solidFill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2000" i="1" u="sng" dirty="0">
              <a:cs typeface="+mn-ea"/>
              <a:sym typeface="+mn-lt"/>
            </a:endParaRPr>
          </a:p>
        </p:txBody>
      </p:sp>
      <p:sp>
        <p:nvSpPr>
          <p:cNvPr id="38" name="íṧḷíḍè"/>
          <p:cNvSpPr/>
          <p:nvPr/>
        </p:nvSpPr>
        <p:spPr>
          <a:xfrm>
            <a:off x="9929254" y="3050221"/>
            <a:ext cx="417382" cy="416752"/>
          </a:xfrm>
          <a:custGeom>
            <a:avLst/>
            <a:gdLst>
              <a:gd name="connsiteX0" fmla="*/ 0 w 607639"/>
              <a:gd name="connsiteY0" fmla="*/ 488737 h 606722"/>
              <a:gd name="connsiteX1" fmla="*/ 50666 w 607639"/>
              <a:gd name="connsiteY1" fmla="*/ 488737 h 606722"/>
              <a:gd name="connsiteX2" fmla="*/ 50666 w 607639"/>
              <a:gd name="connsiteY2" fmla="*/ 556197 h 606722"/>
              <a:gd name="connsiteX3" fmla="*/ 118127 w 607639"/>
              <a:gd name="connsiteY3" fmla="*/ 556197 h 606722"/>
              <a:gd name="connsiteX4" fmla="*/ 118127 w 607639"/>
              <a:gd name="connsiteY4" fmla="*/ 488737 h 606722"/>
              <a:gd name="connsiteX5" fmla="*/ 489442 w 607639"/>
              <a:gd name="connsiteY5" fmla="*/ 488737 h 606722"/>
              <a:gd name="connsiteX6" fmla="*/ 489442 w 607639"/>
              <a:gd name="connsiteY6" fmla="*/ 556197 h 606722"/>
              <a:gd name="connsiteX7" fmla="*/ 556973 w 607639"/>
              <a:gd name="connsiteY7" fmla="*/ 556197 h 606722"/>
              <a:gd name="connsiteX8" fmla="*/ 556973 w 607639"/>
              <a:gd name="connsiteY8" fmla="*/ 488737 h 606722"/>
              <a:gd name="connsiteX9" fmla="*/ 607639 w 607639"/>
              <a:gd name="connsiteY9" fmla="*/ 488737 h 606722"/>
              <a:gd name="connsiteX10" fmla="*/ 607639 w 607639"/>
              <a:gd name="connsiteY10" fmla="*/ 556198 h 606722"/>
              <a:gd name="connsiteX11" fmla="*/ 556973 w 607639"/>
              <a:gd name="connsiteY11" fmla="*/ 556198 h 606722"/>
              <a:gd name="connsiteX12" fmla="*/ 556973 w 607639"/>
              <a:gd name="connsiteY12" fmla="*/ 606722 h 606722"/>
              <a:gd name="connsiteX13" fmla="*/ 489442 w 607639"/>
              <a:gd name="connsiteY13" fmla="*/ 606722 h 606722"/>
              <a:gd name="connsiteX14" fmla="*/ 489442 w 607639"/>
              <a:gd name="connsiteY14" fmla="*/ 556198 h 606722"/>
              <a:gd name="connsiteX15" fmla="*/ 118127 w 607639"/>
              <a:gd name="connsiteY15" fmla="*/ 556198 h 606722"/>
              <a:gd name="connsiteX16" fmla="*/ 118127 w 607639"/>
              <a:gd name="connsiteY16" fmla="*/ 606722 h 606722"/>
              <a:gd name="connsiteX17" fmla="*/ 50666 w 607639"/>
              <a:gd name="connsiteY17" fmla="*/ 606722 h 606722"/>
              <a:gd name="connsiteX18" fmla="*/ 50666 w 607639"/>
              <a:gd name="connsiteY18" fmla="*/ 556198 h 606722"/>
              <a:gd name="connsiteX19" fmla="*/ 0 w 607639"/>
              <a:gd name="connsiteY19" fmla="*/ 556198 h 606722"/>
              <a:gd name="connsiteX20" fmla="*/ 168722 w 607639"/>
              <a:gd name="connsiteY20" fmla="*/ 168510 h 606722"/>
              <a:gd name="connsiteX21" fmla="*/ 438776 w 607639"/>
              <a:gd name="connsiteY21" fmla="*/ 168510 h 606722"/>
              <a:gd name="connsiteX22" fmla="*/ 438776 w 607639"/>
              <a:gd name="connsiteY22" fmla="*/ 438141 h 606722"/>
              <a:gd name="connsiteX23" fmla="*/ 168722 w 607639"/>
              <a:gd name="connsiteY23" fmla="*/ 438141 h 606722"/>
              <a:gd name="connsiteX24" fmla="*/ 489442 w 607639"/>
              <a:gd name="connsiteY24" fmla="*/ 117915 h 606722"/>
              <a:gd name="connsiteX25" fmla="*/ 556973 w 607639"/>
              <a:gd name="connsiteY25" fmla="*/ 117915 h 606722"/>
              <a:gd name="connsiteX26" fmla="*/ 556973 w 607639"/>
              <a:gd name="connsiteY26" fmla="*/ 488737 h 606722"/>
              <a:gd name="connsiteX27" fmla="*/ 489442 w 607639"/>
              <a:gd name="connsiteY27" fmla="*/ 488737 h 606722"/>
              <a:gd name="connsiteX28" fmla="*/ 50666 w 607639"/>
              <a:gd name="connsiteY28" fmla="*/ 117915 h 606722"/>
              <a:gd name="connsiteX29" fmla="*/ 118127 w 607639"/>
              <a:gd name="connsiteY29" fmla="*/ 117915 h 606722"/>
              <a:gd name="connsiteX30" fmla="*/ 118127 w 607639"/>
              <a:gd name="connsiteY30" fmla="*/ 488737 h 606722"/>
              <a:gd name="connsiteX31" fmla="*/ 50666 w 607639"/>
              <a:gd name="connsiteY31" fmla="*/ 488737 h 606722"/>
              <a:gd name="connsiteX32" fmla="*/ 556973 w 607639"/>
              <a:gd name="connsiteY32" fmla="*/ 50595 h 606722"/>
              <a:gd name="connsiteX33" fmla="*/ 607639 w 607639"/>
              <a:gd name="connsiteY33" fmla="*/ 50595 h 606722"/>
              <a:gd name="connsiteX34" fmla="*/ 607639 w 607639"/>
              <a:gd name="connsiteY34" fmla="*/ 117914 h 606722"/>
              <a:gd name="connsiteX35" fmla="*/ 556973 w 607639"/>
              <a:gd name="connsiteY35" fmla="*/ 117914 h 606722"/>
              <a:gd name="connsiteX36" fmla="*/ 118127 w 607639"/>
              <a:gd name="connsiteY36" fmla="*/ 50595 h 606722"/>
              <a:gd name="connsiteX37" fmla="*/ 489442 w 607639"/>
              <a:gd name="connsiteY37" fmla="*/ 50595 h 606722"/>
              <a:gd name="connsiteX38" fmla="*/ 489442 w 607639"/>
              <a:gd name="connsiteY38" fmla="*/ 117914 h 606722"/>
              <a:gd name="connsiteX39" fmla="*/ 118127 w 607639"/>
              <a:gd name="connsiteY39" fmla="*/ 117914 h 606722"/>
              <a:gd name="connsiteX40" fmla="*/ 0 w 607639"/>
              <a:gd name="connsiteY40" fmla="*/ 50595 h 606722"/>
              <a:gd name="connsiteX41" fmla="*/ 50666 w 607639"/>
              <a:gd name="connsiteY41" fmla="*/ 50595 h 606722"/>
              <a:gd name="connsiteX42" fmla="*/ 50666 w 607639"/>
              <a:gd name="connsiteY42" fmla="*/ 117914 h 606722"/>
              <a:gd name="connsiteX43" fmla="*/ 0 w 607639"/>
              <a:gd name="connsiteY43" fmla="*/ 117914 h 606722"/>
              <a:gd name="connsiteX44" fmla="*/ 489442 w 607639"/>
              <a:gd name="connsiteY44" fmla="*/ 0 h 606722"/>
              <a:gd name="connsiteX45" fmla="*/ 556973 w 607639"/>
              <a:gd name="connsiteY45" fmla="*/ 0 h 606722"/>
              <a:gd name="connsiteX46" fmla="*/ 556973 w 607639"/>
              <a:gd name="connsiteY46" fmla="*/ 50595 h 606722"/>
              <a:gd name="connsiteX47" fmla="*/ 489442 w 607639"/>
              <a:gd name="connsiteY47" fmla="*/ 50595 h 606722"/>
              <a:gd name="connsiteX48" fmla="*/ 50666 w 607639"/>
              <a:gd name="connsiteY48" fmla="*/ 0 h 606722"/>
              <a:gd name="connsiteX49" fmla="*/ 118127 w 607639"/>
              <a:gd name="connsiteY49" fmla="*/ 0 h 606722"/>
              <a:gd name="connsiteX50" fmla="*/ 118127 w 607639"/>
              <a:gd name="connsiteY50" fmla="*/ 50595 h 606722"/>
              <a:gd name="connsiteX51" fmla="*/ 50666 w 607639"/>
              <a:gd name="connsiteY51" fmla="*/ 50595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7639" h="606722">
                <a:moveTo>
                  <a:pt x="0" y="488737"/>
                </a:moveTo>
                <a:lnTo>
                  <a:pt x="50666" y="488737"/>
                </a:lnTo>
                <a:lnTo>
                  <a:pt x="50666" y="556197"/>
                </a:lnTo>
                <a:lnTo>
                  <a:pt x="118127" y="556197"/>
                </a:lnTo>
                <a:lnTo>
                  <a:pt x="118127" y="488737"/>
                </a:lnTo>
                <a:lnTo>
                  <a:pt x="489442" y="488737"/>
                </a:lnTo>
                <a:lnTo>
                  <a:pt x="489442" y="556197"/>
                </a:lnTo>
                <a:lnTo>
                  <a:pt x="556973" y="556197"/>
                </a:lnTo>
                <a:lnTo>
                  <a:pt x="556973" y="488737"/>
                </a:lnTo>
                <a:lnTo>
                  <a:pt x="607639" y="488737"/>
                </a:lnTo>
                <a:lnTo>
                  <a:pt x="607639" y="556198"/>
                </a:lnTo>
                <a:lnTo>
                  <a:pt x="556973" y="556198"/>
                </a:lnTo>
                <a:lnTo>
                  <a:pt x="556973" y="606722"/>
                </a:lnTo>
                <a:lnTo>
                  <a:pt x="489442" y="606722"/>
                </a:lnTo>
                <a:lnTo>
                  <a:pt x="489442" y="556198"/>
                </a:lnTo>
                <a:lnTo>
                  <a:pt x="118127" y="556198"/>
                </a:lnTo>
                <a:lnTo>
                  <a:pt x="118127" y="606722"/>
                </a:lnTo>
                <a:lnTo>
                  <a:pt x="50666" y="606722"/>
                </a:lnTo>
                <a:lnTo>
                  <a:pt x="50666" y="556198"/>
                </a:lnTo>
                <a:lnTo>
                  <a:pt x="0" y="556198"/>
                </a:lnTo>
                <a:close/>
                <a:moveTo>
                  <a:pt x="168722" y="168510"/>
                </a:moveTo>
                <a:lnTo>
                  <a:pt x="438776" y="168510"/>
                </a:lnTo>
                <a:lnTo>
                  <a:pt x="438776" y="438141"/>
                </a:lnTo>
                <a:lnTo>
                  <a:pt x="168722" y="438141"/>
                </a:lnTo>
                <a:close/>
                <a:moveTo>
                  <a:pt x="489442" y="117915"/>
                </a:moveTo>
                <a:lnTo>
                  <a:pt x="556973" y="117915"/>
                </a:lnTo>
                <a:lnTo>
                  <a:pt x="556973" y="488737"/>
                </a:lnTo>
                <a:lnTo>
                  <a:pt x="489442" y="488737"/>
                </a:lnTo>
                <a:close/>
                <a:moveTo>
                  <a:pt x="50666" y="117915"/>
                </a:moveTo>
                <a:lnTo>
                  <a:pt x="118127" y="117915"/>
                </a:lnTo>
                <a:lnTo>
                  <a:pt x="118127" y="488737"/>
                </a:lnTo>
                <a:lnTo>
                  <a:pt x="50666" y="488737"/>
                </a:lnTo>
                <a:close/>
                <a:moveTo>
                  <a:pt x="556973" y="50595"/>
                </a:moveTo>
                <a:lnTo>
                  <a:pt x="607639" y="50595"/>
                </a:lnTo>
                <a:lnTo>
                  <a:pt x="607639" y="117914"/>
                </a:lnTo>
                <a:lnTo>
                  <a:pt x="556973" y="117914"/>
                </a:lnTo>
                <a:close/>
                <a:moveTo>
                  <a:pt x="118127" y="50595"/>
                </a:moveTo>
                <a:lnTo>
                  <a:pt x="489442" y="50595"/>
                </a:lnTo>
                <a:lnTo>
                  <a:pt x="489442" y="117914"/>
                </a:lnTo>
                <a:lnTo>
                  <a:pt x="118127" y="117914"/>
                </a:lnTo>
                <a:close/>
                <a:moveTo>
                  <a:pt x="0" y="50595"/>
                </a:moveTo>
                <a:lnTo>
                  <a:pt x="50666" y="50595"/>
                </a:lnTo>
                <a:lnTo>
                  <a:pt x="50666" y="117914"/>
                </a:lnTo>
                <a:lnTo>
                  <a:pt x="0" y="117914"/>
                </a:lnTo>
                <a:close/>
                <a:moveTo>
                  <a:pt x="489442" y="0"/>
                </a:moveTo>
                <a:lnTo>
                  <a:pt x="556973" y="0"/>
                </a:lnTo>
                <a:lnTo>
                  <a:pt x="556973" y="50595"/>
                </a:lnTo>
                <a:lnTo>
                  <a:pt x="489442" y="50595"/>
                </a:lnTo>
                <a:close/>
                <a:moveTo>
                  <a:pt x="50666" y="0"/>
                </a:moveTo>
                <a:lnTo>
                  <a:pt x="118127" y="0"/>
                </a:lnTo>
                <a:lnTo>
                  <a:pt x="118127" y="50595"/>
                </a:lnTo>
                <a:lnTo>
                  <a:pt x="50666" y="50595"/>
                </a:lnTo>
                <a:close/>
              </a:path>
            </a:pathLst>
          </a:custGeom>
          <a:solidFill>
            <a:schemeClr val="bg1"/>
          </a:solidFill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2000" i="1" u="sng" dirty="0">
              <a:cs typeface="+mn-ea"/>
              <a:sym typeface="+mn-lt"/>
            </a:endParaRPr>
          </a:p>
        </p:txBody>
      </p:sp>
      <p:sp>
        <p:nvSpPr>
          <p:cNvPr id="35" name="iṧļiḓé"/>
          <p:cNvSpPr txBox="1"/>
          <p:nvPr/>
        </p:nvSpPr>
        <p:spPr>
          <a:xfrm>
            <a:off x="1551986" y="1635108"/>
            <a:ext cx="1878583" cy="404868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algn="ctr">
              <a:defRPr i="1" u="sng"/>
            </a:lvl1pPr>
          </a:lstStyle>
          <a:p>
            <a:r>
              <a:rPr lang="en-US" altLang="zh-CN" dirty="0">
                <a:cs typeface="+mn-ea"/>
                <a:sym typeface="+mn-lt"/>
              </a:rPr>
              <a:t>01.Text here</a:t>
            </a:r>
            <a:endParaRPr lang="id-ID" dirty="0"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655398" y="4193051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267070" y="4654716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104148" y="4193051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715820" y="4654716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754523" y="4188516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366195" y="4650181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203273" y="4188516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814945" y="4650181"/>
            <a:ext cx="2263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单击文本框，可修改文字内容，调整文字颜色和大小，祝你使用愉快。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39" grpId="0" animBg="1"/>
      <p:bldP spid="36" grpId="0" animBg="1"/>
      <p:bldP spid="37" grpId="0" animBg="1"/>
      <p:bldP spid="38" grpId="0" animBg="1"/>
      <p:bldP spid="35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42481" y="2498836"/>
            <a:ext cx="52626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600" spc="30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项目介绍</a:t>
            </a:r>
            <a:endParaRPr lang="zh-CN" altLang="en-US" dirty="0">
              <a:sym typeface="+mn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472405" y="2403990"/>
            <a:ext cx="0" cy="1759352"/>
          </a:xfrm>
          <a:prstGeom prst="line">
            <a:avLst/>
          </a:prstGeom>
          <a:ln>
            <a:gradFill>
              <a:gsLst>
                <a:gs pos="0">
                  <a:schemeClr val="bg1">
                    <a:alpha val="26000"/>
                  </a:schemeClr>
                </a:gs>
                <a:gs pos="52000">
                  <a:srgbClr val="FFFFFF"/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96005" y="2310900"/>
            <a:ext cx="194647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3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139112" y="4079857"/>
            <a:ext cx="5476906" cy="109100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724711" y="4294871"/>
            <a:ext cx="2742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bg1"/>
                </a:solidFill>
                <a:cs typeface="+mn-ea"/>
                <a:sym typeface="+mn-lt"/>
              </a:rPr>
              <a:t>商业计划书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486048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项目介绍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iṣľiďé"/>
          <p:cNvSpPr/>
          <p:nvPr/>
        </p:nvSpPr>
        <p:spPr>
          <a:xfrm>
            <a:off x="1818344" y="1882655"/>
            <a:ext cx="3004585" cy="1992751"/>
          </a:xfrm>
          <a:prstGeom prst="rect">
            <a:avLst/>
          </a:prstGeom>
          <a:blipFill>
            <a:blip r:embed="rId3" cstate="screen"/>
            <a:stretch>
              <a:fillRect/>
            </a:stretch>
          </a:blipFill>
          <a:ln w="38100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i$ḻîḋè"/>
          <p:cNvSpPr/>
          <p:nvPr/>
        </p:nvSpPr>
        <p:spPr>
          <a:xfrm>
            <a:off x="8061288" y="1882655"/>
            <a:ext cx="3004585" cy="4261434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išḷîḓè"/>
          <p:cNvSpPr/>
          <p:nvPr/>
        </p:nvSpPr>
        <p:spPr>
          <a:xfrm>
            <a:off x="4939816" y="1882655"/>
            <a:ext cx="3004585" cy="1992751"/>
          </a:xfrm>
          <a:prstGeom prst="rect">
            <a:avLst/>
          </a:prstGeom>
          <a:blipFill>
            <a:blip r:embed="rId4" cstate="screen"/>
            <a:stretch>
              <a:fillRect t="-63484" b="-62680"/>
            </a:stretch>
          </a:blipFill>
          <a:ln w="38100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íṧḷîḑe"/>
          <p:cNvSpPr/>
          <p:nvPr/>
        </p:nvSpPr>
        <p:spPr>
          <a:xfrm>
            <a:off x="2728947" y="3646366"/>
            <a:ext cx="1183379" cy="458082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2" name="ïṡliḍe"/>
          <p:cNvSpPr/>
          <p:nvPr/>
        </p:nvSpPr>
        <p:spPr>
          <a:xfrm>
            <a:off x="3147262" y="3746317"/>
            <a:ext cx="346747" cy="258176"/>
          </a:xfrm>
          <a:custGeom>
            <a:avLst/>
            <a:gdLst>
              <a:gd name="connsiteX0" fmla="*/ 467768 w 604181"/>
              <a:gd name="connsiteY0" fmla="*/ 117209 h 449855"/>
              <a:gd name="connsiteX1" fmla="*/ 533019 w 604181"/>
              <a:gd name="connsiteY1" fmla="*/ 145391 h 449855"/>
              <a:gd name="connsiteX2" fmla="*/ 547131 w 604181"/>
              <a:gd name="connsiteY2" fmla="*/ 212354 h 449855"/>
              <a:gd name="connsiteX3" fmla="*/ 499248 w 604181"/>
              <a:gd name="connsiteY3" fmla="*/ 299791 h 449855"/>
              <a:gd name="connsiteX4" fmla="*/ 499971 w 604181"/>
              <a:gd name="connsiteY4" fmla="*/ 306174 h 449855"/>
              <a:gd name="connsiteX5" fmla="*/ 510706 w 604181"/>
              <a:gd name="connsiteY5" fmla="*/ 307619 h 449855"/>
              <a:gd name="connsiteX6" fmla="*/ 590431 w 604181"/>
              <a:gd name="connsiteY6" fmla="*/ 345677 h 449855"/>
              <a:gd name="connsiteX7" fmla="*/ 604060 w 604181"/>
              <a:gd name="connsiteY7" fmla="*/ 430585 h 449855"/>
              <a:gd name="connsiteX8" fmla="*/ 604181 w 604181"/>
              <a:gd name="connsiteY8" fmla="*/ 436607 h 449855"/>
              <a:gd name="connsiteX9" fmla="*/ 600442 w 604181"/>
              <a:gd name="connsiteY9" fmla="*/ 446001 h 449855"/>
              <a:gd name="connsiteX10" fmla="*/ 591034 w 604181"/>
              <a:gd name="connsiteY10" fmla="*/ 449855 h 449855"/>
              <a:gd name="connsiteX11" fmla="*/ 344381 w 604181"/>
              <a:gd name="connsiteY11" fmla="*/ 449855 h 449855"/>
              <a:gd name="connsiteX12" fmla="*/ 335094 w 604181"/>
              <a:gd name="connsiteY12" fmla="*/ 446001 h 449855"/>
              <a:gd name="connsiteX13" fmla="*/ 331355 w 604181"/>
              <a:gd name="connsiteY13" fmla="*/ 436607 h 449855"/>
              <a:gd name="connsiteX14" fmla="*/ 331475 w 604181"/>
              <a:gd name="connsiteY14" fmla="*/ 430585 h 449855"/>
              <a:gd name="connsiteX15" fmla="*/ 345104 w 604181"/>
              <a:gd name="connsiteY15" fmla="*/ 345677 h 449855"/>
              <a:gd name="connsiteX16" fmla="*/ 424830 w 604181"/>
              <a:gd name="connsiteY16" fmla="*/ 307619 h 449855"/>
              <a:gd name="connsiteX17" fmla="*/ 435564 w 604181"/>
              <a:gd name="connsiteY17" fmla="*/ 306174 h 449855"/>
              <a:gd name="connsiteX18" fmla="*/ 436167 w 604181"/>
              <a:gd name="connsiteY18" fmla="*/ 299791 h 449855"/>
              <a:gd name="connsiteX19" fmla="*/ 388405 w 604181"/>
              <a:gd name="connsiteY19" fmla="*/ 212354 h 449855"/>
              <a:gd name="connsiteX20" fmla="*/ 402516 w 604181"/>
              <a:gd name="connsiteY20" fmla="*/ 145391 h 449855"/>
              <a:gd name="connsiteX21" fmla="*/ 467768 w 604181"/>
              <a:gd name="connsiteY21" fmla="*/ 117209 h 449855"/>
              <a:gd name="connsiteX22" fmla="*/ 39926 w 604181"/>
              <a:gd name="connsiteY22" fmla="*/ 0 h 449855"/>
              <a:gd name="connsiteX23" fmla="*/ 427852 w 604181"/>
              <a:gd name="connsiteY23" fmla="*/ 0 h 449855"/>
              <a:gd name="connsiteX24" fmla="*/ 467778 w 604181"/>
              <a:gd name="connsiteY24" fmla="*/ 39865 h 449855"/>
              <a:gd name="connsiteX25" fmla="*/ 467778 w 604181"/>
              <a:gd name="connsiteY25" fmla="*/ 94905 h 449855"/>
              <a:gd name="connsiteX26" fmla="*/ 421459 w 604181"/>
              <a:gd name="connsiteY26" fmla="*/ 103336 h 449855"/>
              <a:gd name="connsiteX27" fmla="*/ 421459 w 604181"/>
              <a:gd name="connsiteY27" fmla="*/ 46128 h 449855"/>
              <a:gd name="connsiteX28" fmla="*/ 46319 w 604181"/>
              <a:gd name="connsiteY28" fmla="*/ 46128 h 449855"/>
              <a:gd name="connsiteX29" fmla="*/ 46319 w 604181"/>
              <a:gd name="connsiteY29" fmla="*/ 272550 h 449855"/>
              <a:gd name="connsiteX30" fmla="*/ 372727 w 604181"/>
              <a:gd name="connsiteY30" fmla="*/ 272550 h 449855"/>
              <a:gd name="connsiteX31" fmla="*/ 384668 w 604181"/>
              <a:gd name="connsiteY31" fmla="*/ 293747 h 449855"/>
              <a:gd name="connsiteX32" fmla="*/ 336781 w 604181"/>
              <a:gd name="connsiteY32" fmla="*/ 318799 h 449855"/>
              <a:gd name="connsiteX33" fmla="*/ 272247 w 604181"/>
              <a:gd name="connsiteY33" fmla="*/ 318799 h 449855"/>
              <a:gd name="connsiteX34" fmla="*/ 272247 w 604181"/>
              <a:gd name="connsiteY34" fmla="*/ 354809 h 449855"/>
              <a:gd name="connsiteX35" fmla="*/ 303730 w 604181"/>
              <a:gd name="connsiteY35" fmla="*/ 354809 h 449855"/>
              <a:gd name="connsiteX36" fmla="*/ 312536 w 604181"/>
              <a:gd name="connsiteY36" fmla="*/ 356375 h 449855"/>
              <a:gd name="connsiteX37" fmla="*/ 305057 w 604181"/>
              <a:gd name="connsiteY37" fmla="*/ 408525 h 449855"/>
              <a:gd name="connsiteX38" fmla="*/ 303730 w 604181"/>
              <a:gd name="connsiteY38" fmla="*/ 408645 h 449855"/>
              <a:gd name="connsiteX39" fmla="*/ 164048 w 604181"/>
              <a:gd name="connsiteY39" fmla="*/ 408645 h 449855"/>
              <a:gd name="connsiteX40" fmla="*/ 137149 w 604181"/>
              <a:gd name="connsiteY40" fmla="*/ 381667 h 449855"/>
              <a:gd name="connsiteX41" fmla="*/ 164048 w 604181"/>
              <a:gd name="connsiteY41" fmla="*/ 354809 h 449855"/>
              <a:gd name="connsiteX42" fmla="*/ 195531 w 604181"/>
              <a:gd name="connsiteY42" fmla="*/ 354809 h 449855"/>
              <a:gd name="connsiteX43" fmla="*/ 195531 w 604181"/>
              <a:gd name="connsiteY43" fmla="*/ 318799 h 449855"/>
              <a:gd name="connsiteX44" fmla="*/ 39926 w 604181"/>
              <a:gd name="connsiteY44" fmla="*/ 318799 h 449855"/>
              <a:gd name="connsiteX45" fmla="*/ 0 w 604181"/>
              <a:gd name="connsiteY45" fmla="*/ 278934 h 449855"/>
              <a:gd name="connsiteX46" fmla="*/ 0 w 604181"/>
              <a:gd name="connsiteY46" fmla="*/ 39865 h 449855"/>
              <a:gd name="connsiteX47" fmla="*/ 39926 w 604181"/>
              <a:gd name="connsiteY47" fmla="*/ 0 h 44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4181" h="449855">
                <a:moveTo>
                  <a:pt x="467768" y="117209"/>
                </a:moveTo>
                <a:cubicBezTo>
                  <a:pt x="494061" y="117209"/>
                  <a:pt x="520837" y="126844"/>
                  <a:pt x="533019" y="145391"/>
                </a:cubicBezTo>
                <a:cubicBezTo>
                  <a:pt x="542789" y="160446"/>
                  <a:pt x="547131" y="181040"/>
                  <a:pt x="547131" y="212354"/>
                </a:cubicBezTo>
                <a:cubicBezTo>
                  <a:pt x="547131" y="250171"/>
                  <a:pt x="527954" y="284977"/>
                  <a:pt x="499248" y="299791"/>
                </a:cubicBezTo>
                <a:cubicBezTo>
                  <a:pt x="496353" y="301236"/>
                  <a:pt x="497559" y="306054"/>
                  <a:pt x="499971" y="306174"/>
                </a:cubicBezTo>
                <a:cubicBezTo>
                  <a:pt x="506605" y="306897"/>
                  <a:pt x="510224" y="307499"/>
                  <a:pt x="510706" y="307619"/>
                </a:cubicBezTo>
                <a:cubicBezTo>
                  <a:pt x="549423" y="314605"/>
                  <a:pt x="576319" y="323397"/>
                  <a:pt x="590431" y="345677"/>
                </a:cubicBezTo>
                <a:cubicBezTo>
                  <a:pt x="602734" y="365068"/>
                  <a:pt x="603216" y="391082"/>
                  <a:pt x="604060" y="430585"/>
                </a:cubicBezTo>
                <a:lnTo>
                  <a:pt x="604181" y="436607"/>
                </a:lnTo>
                <a:cubicBezTo>
                  <a:pt x="604181" y="440100"/>
                  <a:pt x="602854" y="443472"/>
                  <a:pt x="600442" y="446001"/>
                </a:cubicBezTo>
                <a:cubicBezTo>
                  <a:pt x="597909" y="448410"/>
                  <a:pt x="594653" y="449855"/>
                  <a:pt x="591034" y="449855"/>
                </a:cubicBezTo>
                <a:lnTo>
                  <a:pt x="344381" y="449855"/>
                </a:lnTo>
                <a:cubicBezTo>
                  <a:pt x="340883" y="449855"/>
                  <a:pt x="337506" y="448410"/>
                  <a:pt x="335094" y="446001"/>
                </a:cubicBezTo>
                <a:cubicBezTo>
                  <a:pt x="332681" y="443472"/>
                  <a:pt x="331234" y="440100"/>
                  <a:pt x="331355" y="436607"/>
                </a:cubicBezTo>
                <a:lnTo>
                  <a:pt x="331475" y="430585"/>
                </a:lnTo>
                <a:cubicBezTo>
                  <a:pt x="332199" y="391082"/>
                  <a:pt x="332681" y="365068"/>
                  <a:pt x="345104" y="345677"/>
                </a:cubicBezTo>
                <a:cubicBezTo>
                  <a:pt x="359216" y="323397"/>
                  <a:pt x="385992" y="314605"/>
                  <a:pt x="424830" y="307619"/>
                </a:cubicBezTo>
                <a:cubicBezTo>
                  <a:pt x="425312" y="307499"/>
                  <a:pt x="428930" y="306897"/>
                  <a:pt x="435564" y="306174"/>
                </a:cubicBezTo>
                <a:cubicBezTo>
                  <a:pt x="437976" y="306054"/>
                  <a:pt x="439183" y="301236"/>
                  <a:pt x="436167" y="299791"/>
                </a:cubicBezTo>
                <a:cubicBezTo>
                  <a:pt x="407461" y="284977"/>
                  <a:pt x="388405" y="250171"/>
                  <a:pt x="388405" y="212354"/>
                </a:cubicBezTo>
                <a:cubicBezTo>
                  <a:pt x="388405" y="181040"/>
                  <a:pt x="392747" y="160446"/>
                  <a:pt x="402516" y="145391"/>
                </a:cubicBezTo>
                <a:cubicBezTo>
                  <a:pt x="414698" y="126844"/>
                  <a:pt x="441474" y="117209"/>
                  <a:pt x="467768" y="117209"/>
                </a:cubicBezTo>
                <a:close/>
                <a:moveTo>
                  <a:pt x="39926" y="0"/>
                </a:moveTo>
                <a:lnTo>
                  <a:pt x="427852" y="0"/>
                </a:lnTo>
                <a:cubicBezTo>
                  <a:pt x="449926" y="0"/>
                  <a:pt x="467778" y="17825"/>
                  <a:pt x="467778" y="39865"/>
                </a:cubicBezTo>
                <a:lnTo>
                  <a:pt x="467778" y="94905"/>
                </a:lnTo>
                <a:cubicBezTo>
                  <a:pt x="451132" y="94905"/>
                  <a:pt x="435330" y="97916"/>
                  <a:pt x="421459" y="103336"/>
                </a:cubicBezTo>
                <a:lnTo>
                  <a:pt x="421459" y="46128"/>
                </a:lnTo>
                <a:lnTo>
                  <a:pt x="46319" y="46128"/>
                </a:lnTo>
                <a:lnTo>
                  <a:pt x="46319" y="272550"/>
                </a:lnTo>
                <a:lnTo>
                  <a:pt x="372727" y="272550"/>
                </a:lnTo>
                <a:cubicBezTo>
                  <a:pt x="376104" y="280018"/>
                  <a:pt x="380085" y="287244"/>
                  <a:pt x="384668" y="293747"/>
                </a:cubicBezTo>
                <a:cubicBezTo>
                  <a:pt x="367057" y="298926"/>
                  <a:pt x="350291" y="306514"/>
                  <a:pt x="336781" y="318799"/>
                </a:cubicBezTo>
                <a:lnTo>
                  <a:pt x="272247" y="318799"/>
                </a:lnTo>
                <a:lnTo>
                  <a:pt x="272247" y="354809"/>
                </a:lnTo>
                <a:lnTo>
                  <a:pt x="303730" y="354809"/>
                </a:lnTo>
                <a:cubicBezTo>
                  <a:pt x="306746" y="354809"/>
                  <a:pt x="309761" y="355412"/>
                  <a:pt x="312536" y="356375"/>
                </a:cubicBezTo>
                <a:cubicBezTo>
                  <a:pt x="307590" y="371550"/>
                  <a:pt x="305781" y="388652"/>
                  <a:pt x="305057" y="408525"/>
                </a:cubicBezTo>
                <a:cubicBezTo>
                  <a:pt x="304574" y="408525"/>
                  <a:pt x="304092" y="408645"/>
                  <a:pt x="303730" y="408645"/>
                </a:cubicBezTo>
                <a:lnTo>
                  <a:pt x="164048" y="408645"/>
                </a:lnTo>
                <a:cubicBezTo>
                  <a:pt x="149211" y="408645"/>
                  <a:pt x="137149" y="396601"/>
                  <a:pt x="137149" y="381667"/>
                </a:cubicBezTo>
                <a:cubicBezTo>
                  <a:pt x="137149" y="366853"/>
                  <a:pt x="149211" y="354809"/>
                  <a:pt x="164048" y="354809"/>
                </a:cubicBezTo>
                <a:lnTo>
                  <a:pt x="195531" y="354809"/>
                </a:lnTo>
                <a:lnTo>
                  <a:pt x="195531" y="318799"/>
                </a:lnTo>
                <a:lnTo>
                  <a:pt x="39926" y="318799"/>
                </a:lnTo>
                <a:cubicBezTo>
                  <a:pt x="17852" y="318799"/>
                  <a:pt x="0" y="300974"/>
                  <a:pt x="0" y="278934"/>
                </a:cubicBezTo>
                <a:lnTo>
                  <a:pt x="0" y="39865"/>
                </a:lnTo>
                <a:cubicBezTo>
                  <a:pt x="0" y="17825"/>
                  <a:pt x="17852" y="0"/>
                  <a:pt x="39926" y="0"/>
                </a:cubicBezTo>
                <a:close/>
              </a:path>
            </a:pathLst>
          </a:custGeom>
          <a:solidFill>
            <a:schemeClr val="bg1"/>
          </a:solidFill>
          <a:ln w="28575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2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i="1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9" name="íŝlídè"/>
          <p:cNvSpPr/>
          <p:nvPr/>
        </p:nvSpPr>
        <p:spPr>
          <a:xfrm>
            <a:off x="5850419" y="3646366"/>
            <a:ext cx="1183379" cy="458082"/>
          </a:xfrm>
          <a:prstGeom prst="rect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0" name="íŝļíḍé"/>
          <p:cNvSpPr/>
          <p:nvPr/>
        </p:nvSpPr>
        <p:spPr>
          <a:xfrm>
            <a:off x="6268734" y="3746317"/>
            <a:ext cx="346747" cy="258176"/>
          </a:xfrm>
          <a:custGeom>
            <a:avLst/>
            <a:gdLst>
              <a:gd name="connsiteX0" fmla="*/ 467768 w 604181"/>
              <a:gd name="connsiteY0" fmla="*/ 117209 h 449855"/>
              <a:gd name="connsiteX1" fmla="*/ 533019 w 604181"/>
              <a:gd name="connsiteY1" fmla="*/ 145391 h 449855"/>
              <a:gd name="connsiteX2" fmla="*/ 547131 w 604181"/>
              <a:gd name="connsiteY2" fmla="*/ 212354 h 449855"/>
              <a:gd name="connsiteX3" fmla="*/ 499248 w 604181"/>
              <a:gd name="connsiteY3" fmla="*/ 299791 h 449855"/>
              <a:gd name="connsiteX4" fmla="*/ 499971 w 604181"/>
              <a:gd name="connsiteY4" fmla="*/ 306174 h 449855"/>
              <a:gd name="connsiteX5" fmla="*/ 510706 w 604181"/>
              <a:gd name="connsiteY5" fmla="*/ 307619 h 449855"/>
              <a:gd name="connsiteX6" fmla="*/ 590431 w 604181"/>
              <a:gd name="connsiteY6" fmla="*/ 345677 h 449855"/>
              <a:gd name="connsiteX7" fmla="*/ 604060 w 604181"/>
              <a:gd name="connsiteY7" fmla="*/ 430585 h 449855"/>
              <a:gd name="connsiteX8" fmla="*/ 604181 w 604181"/>
              <a:gd name="connsiteY8" fmla="*/ 436607 h 449855"/>
              <a:gd name="connsiteX9" fmla="*/ 600442 w 604181"/>
              <a:gd name="connsiteY9" fmla="*/ 446001 h 449855"/>
              <a:gd name="connsiteX10" fmla="*/ 591034 w 604181"/>
              <a:gd name="connsiteY10" fmla="*/ 449855 h 449855"/>
              <a:gd name="connsiteX11" fmla="*/ 344381 w 604181"/>
              <a:gd name="connsiteY11" fmla="*/ 449855 h 449855"/>
              <a:gd name="connsiteX12" fmla="*/ 335094 w 604181"/>
              <a:gd name="connsiteY12" fmla="*/ 446001 h 449855"/>
              <a:gd name="connsiteX13" fmla="*/ 331355 w 604181"/>
              <a:gd name="connsiteY13" fmla="*/ 436607 h 449855"/>
              <a:gd name="connsiteX14" fmla="*/ 331475 w 604181"/>
              <a:gd name="connsiteY14" fmla="*/ 430585 h 449855"/>
              <a:gd name="connsiteX15" fmla="*/ 345104 w 604181"/>
              <a:gd name="connsiteY15" fmla="*/ 345677 h 449855"/>
              <a:gd name="connsiteX16" fmla="*/ 424830 w 604181"/>
              <a:gd name="connsiteY16" fmla="*/ 307619 h 449855"/>
              <a:gd name="connsiteX17" fmla="*/ 435564 w 604181"/>
              <a:gd name="connsiteY17" fmla="*/ 306174 h 449855"/>
              <a:gd name="connsiteX18" fmla="*/ 436167 w 604181"/>
              <a:gd name="connsiteY18" fmla="*/ 299791 h 449855"/>
              <a:gd name="connsiteX19" fmla="*/ 388405 w 604181"/>
              <a:gd name="connsiteY19" fmla="*/ 212354 h 449855"/>
              <a:gd name="connsiteX20" fmla="*/ 402516 w 604181"/>
              <a:gd name="connsiteY20" fmla="*/ 145391 h 449855"/>
              <a:gd name="connsiteX21" fmla="*/ 467768 w 604181"/>
              <a:gd name="connsiteY21" fmla="*/ 117209 h 449855"/>
              <a:gd name="connsiteX22" fmla="*/ 39926 w 604181"/>
              <a:gd name="connsiteY22" fmla="*/ 0 h 449855"/>
              <a:gd name="connsiteX23" fmla="*/ 427852 w 604181"/>
              <a:gd name="connsiteY23" fmla="*/ 0 h 449855"/>
              <a:gd name="connsiteX24" fmla="*/ 467778 w 604181"/>
              <a:gd name="connsiteY24" fmla="*/ 39865 h 449855"/>
              <a:gd name="connsiteX25" fmla="*/ 467778 w 604181"/>
              <a:gd name="connsiteY25" fmla="*/ 94905 h 449855"/>
              <a:gd name="connsiteX26" fmla="*/ 421459 w 604181"/>
              <a:gd name="connsiteY26" fmla="*/ 103336 h 449855"/>
              <a:gd name="connsiteX27" fmla="*/ 421459 w 604181"/>
              <a:gd name="connsiteY27" fmla="*/ 46128 h 449855"/>
              <a:gd name="connsiteX28" fmla="*/ 46319 w 604181"/>
              <a:gd name="connsiteY28" fmla="*/ 46128 h 449855"/>
              <a:gd name="connsiteX29" fmla="*/ 46319 w 604181"/>
              <a:gd name="connsiteY29" fmla="*/ 272550 h 449855"/>
              <a:gd name="connsiteX30" fmla="*/ 372727 w 604181"/>
              <a:gd name="connsiteY30" fmla="*/ 272550 h 449855"/>
              <a:gd name="connsiteX31" fmla="*/ 384668 w 604181"/>
              <a:gd name="connsiteY31" fmla="*/ 293747 h 449855"/>
              <a:gd name="connsiteX32" fmla="*/ 336781 w 604181"/>
              <a:gd name="connsiteY32" fmla="*/ 318799 h 449855"/>
              <a:gd name="connsiteX33" fmla="*/ 272247 w 604181"/>
              <a:gd name="connsiteY33" fmla="*/ 318799 h 449855"/>
              <a:gd name="connsiteX34" fmla="*/ 272247 w 604181"/>
              <a:gd name="connsiteY34" fmla="*/ 354809 h 449855"/>
              <a:gd name="connsiteX35" fmla="*/ 303730 w 604181"/>
              <a:gd name="connsiteY35" fmla="*/ 354809 h 449855"/>
              <a:gd name="connsiteX36" fmla="*/ 312536 w 604181"/>
              <a:gd name="connsiteY36" fmla="*/ 356375 h 449855"/>
              <a:gd name="connsiteX37" fmla="*/ 305057 w 604181"/>
              <a:gd name="connsiteY37" fmla="*/ 408525 h 449855"/>
              <a:gd name="connsiteX38" fmla="*/ 303730 w 604181"/>
              <a:gd name="connsiteY38" fmla="*/ 408645 h 449855"/>
              <a:gd name="connsiteX39" fmla="*/ 164048 w 604181"/>
              <a:gd name="connsiteY39" fmla="*/ 408645 h 449855"/>
              <a:gd name="connsiteX40" fmla="*/ 137149 w 604181"/>
              <a:gd name="connsiteY40" fmla="*/ 381667 h 449855"/>
              <a:gd name="connsiteX41" fmla="*/ 164048 w 604181"/>
              <a:gd name="connsiteY41" fmla="*/ 354809 h 449855"/>
              <a:gd name="connsiteX42" fmla="*/ 195531 w 604181"/>
              <a:gd name="connsiteY42" fmla="*/ 354809 h 449855"/>
              <a:gd name="connsiteX43" fmla="*/ 195531 w 604181"/>
              <a:gd name="connsiteY43" fmla="*/ 318799 h 449855"/>
              <a:gd name="connsiteX44" fmla="*/ 39926 w 604181"/>
              <a:gd name="connsiteY44" fmla="*/ 318799 h 449855"/>
              <a:gd name="connsiteX45" fmla="*/ 0 w 604181"/>
              <a:gd name="connsiteY45" fmla="*/ 278934 h 449855"/>
              <a:gd name="connsiteX46" fmla="*/ 0 w 604181"/>
              <a:gd name="connsiteY46" fmla="*/ 39865 h 449855"/>
              <a:gd name="connsiteX47" fmla="*/ 39926 w 604181"/>
              <a:gd name="connsiteY47" fmla="*/ 0 h 44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4181" h="449855">
                <a:moveTo>
                  <a:pt x="467768" y="117209"/>
                </a:moveTo>
                <a:cubicBezTo>
                  <a:pt x="494061" y="117209"/>
                  <a:pt x="520837" y="126844"/>
                  <a:pt x="533019" y="145391"/>
                </a:cubicBezTo>
                <a:cubicBezTo>
                  <a:pt x="542789" y="160446"/>
                  <a:pt x="547131" y="181040"/>
                  <a:pt x="547131" y="212354"/>
                </a:cubicBezTo>
                <a:cubicBezTo>
                  <a:pt x="547131" y="250171"/>
                  <a:pt x="527954" y="284977"/>
                  <a:pt x="499248" y="299791"/>
                </a:cubicBezTo>
                <a:cubicBezTo>
                  <a:pt x="496353" y="301236"/>
                  <a:pt x="497559" y="306054"/>
                  <a:pt x="499971" y="306174"/>
                </a:cubicBezTo>
                <a:cubicBezTo>
                  <a:pt x="506605" y="306897"/>
                  <a:pt x="510224" y="307499"/>
                  <a:pt x="510706" y="307619"/>
                </a:cubicBezTo>
                <a:cubicBezTo>
                  <a:pt x="549423" y="314605"/>
                  <a:pt x="576319" y="323397"/>
                  <a:pt x="590431" y="345677"/>
                </a:cubicBezTo>
                <a:cubicBezTo>
                  <a:pt x="602734" y="365068"/>
                  <a:pt x="603216" y="391082"/>
                  <a:pt x="604060" y="430585"/>
                </a:cubicBezTo>
                <a:lnTo>
                  <a:pt x="604181" y="436607"/>
                </a:lnTo>
                <a:cubicBezTo>
                  <a:pt x="604181" y="440100"/>
                  <a:pt x="602854" y="443472"/>
                  <a:pt x="600442" y="446001"/>
                </a:cubicBezTo>
                <a:cubicBezTo>
                  <a:pt x="597909" y="448410"/>
                  <a:pt x="594653" y="449855"/>
                  <a:pt x="591034" y="449855"/>
                </a:cubicBezTo>
                <a:lnTo>
                  <a:pt x="344381" y="449855"/>
                </a:lnTo>
                <a:cubicBezTo>
                  <a:pt x="340883" y="449855"/>
                  <a:pt x="337506" y="448410"/>
                  <a:pt x="335094" y="446001"/>
                </a:cubicBezTo>
                <a:cubicBezTo>
                  <a:pt x="332681" y="443472"/>
                  <a:pt x="331234" y="440100"/>
                  <a:pt x="331355" y="436607"/>
                </a:cubicBezTo>
                <a:lnTo>
                  <a:pt x="331475" y="430585"/>
                </a:lnTo>
                <a:cubicBezTo>
                  <a:pt x="332199" y="391082"/>
                  <a:pt x="332681" y="365068"/>
                  <a:pt x="345104" y="345677"/>
                </a:cubicBezTo>
                <a:cubicBezTo>
                  <a:pt x="359216" y="323397"/>
                  <a:pt x="385992" y="314605"/>
                  <a:pt x="424830" y="307619"/>
                </a:cubicBezTo>
                <a:cubicBezTo>
                  <a:pt x="425312" y="307499"/>
                  <a:pt x="428930" y="306897"/>
                  <a:pt x="435564" y="306174"/>
                </a:cubicBezTo>
                <a:cubicBezTo>
                  <a:pt x="437976" y="306054"/>
                  <a:pt x="439183" y="301236"/>
                  <a:pt x="436167" y="299791"/>
                </a:cubicBezTo>
                <a:cubicBezTo>
                  <a:pt x="407461" y="284977"/>
                  <a:pt x="388405" y="250171"/>
                  <a:pt x="388405" y="212354"/>
                </a:cubicBezTo>
                <a:cubicBezTo>
                  <a:pt x="388405" y="181040"/>
                  <a:pt x="392747" y="160446"/>
                  <a:pt x="402516" y="145391"/>
                </a:cubicBezTo>
                <a:cubicBezTo>
                  <a:pt x="414698" y="126844"/>
                  <a:pt x="441474" y="117209"/>
                  <a:pt x="467768" y="117209"/>
                </a:cubicBezTo>
                <a:close/>
                <a:moveTo>
                  <a:pt x="39926" y="0"/>
                </a:moveTo>
                <a:lnTo>
                  <a:pt x="427852" y="0"/>
                </a:lnTo>
                <a:cubicBezTo>
                  <a:pt x="449926" y="0"/>
                  <a:pt x="467778" y="17825"/>
                  <a:pt x="467778" y="39865"/>
                </a:cubicBezTo>
                <a:lnTo>
                  <a:pt x="467778" y="94905"/>
                </a:lnTo>
                <a:cubicBezTo>
                  <a:pt x="451132" y="94905"/>
                  <a:pt x="435330" y="97916"/>
                  <a:pt x="421459" y="103336"/>
                </a:cubicBezTo>
                <a:lnTo>
                  <a:pt x="421459" y="46128"/>
                </a:lnTo>
                <a:lnTo>
                  <a:pt x="46319" y="46128"/>
                </a:lnTo>
                <a:lnTo>
                  <a:pt x="46319" y="272550"/>
                </a:lnTo>
                <a:lnTo>
                  <a:pt x="372727" y="272550"/>
                </a:lnTo>
                <a:cubicBezTo>
                  <a:pt x="376104" y="280018"/>
                  <a:pt x="380085" y="287244"/>
                  <a:pt x="384668" y="293747"/>
                </a:cubicBezTo>
                <a:cubicBezTo>
                  <a:pt x="367057" y="298926"/>
                  <a:pt x="350291" y="306514"/>
                  <a:pt x="336781" y="318799"/>
                </a:cubicBezTo>
                <a:lnTo>
                  <a:pt x="272247" y="318799"/>
                </a:lnTo>
                <a:lnTo>
                  <a:pt x="272247" y="354809"/>
                </a:lnTo>
                <a:lnTo>
                  <a:pt x="303730" y="354809"/>
                </a:lnTo>
                <a:cubicBezTo>
                  <a:pt x="306746" y="354809"/>
                  <a:pt x="309761" y="355412"/>
                  <a:pt x="312536" y="356375"/>
                </a:cubicBezTo>
                <a:cubicBezTo>
                  <a:pt x="307590" y="371550"/>
                  <a:pt x="305781" y="388652"/>
                  <a:pt x="305057" y="408525"/>
                </a:cubicBezTo>
                <a:cubicBezTo>
                  <a:pt x="304574" y="408525"/>
                  <a:pt x="304092" y="408645"/>
                  <a:pt x="303730" y="408645"/>
                </a:cubicBezTo>
                <a:lnTo>
                  <a:pt x="164048" y="408645"/>
                </a:lnTo>
                <a:cubicBezTo>
                  <a:pt x="149211" y="408645"/>
                  <a:pt x="137149" y="396601"/>
                  <a:pt x="137149" y="381667"/>
                </a:cubicBezTo>
                <a:cubicBezTo>
                  <a:pt x="137149" y="366853"/>
                  <a:pt x="149211" y="354809"/>
                  <a:pt x="164048" y="354809"/>
                </a:cubicBezTo>
                <a:lnTo>
                  <a:pt x="195531" y="354809"/>
                </a:lnTo>
                <a:lnTo>
                  <a:pt x="195531" y="318799"/>
                </a:lnTo>
                <a:lnTo>
                  <a:pt x="39926" y="318799"/>
                </a:lnTo>
                <a:cubicBezTo>
                  <a:pt x="17852" y="318799"/>
                  <a:pt x="0" y="300974"/>
                  <a:pt x="0" y="278934"/>
                </a:cubicBezTo>
                <a:lnTo>
                  <a:pt x="0" y="39865"/>
                </a:lnTo>
                <a:cubicBezTo>
                  <a:pt x="0" y="17825"/>
                  <a:pt x="17852" y="0"/>
                  <a:pt x="39926" y="0"/>
                </a:cubicBezTo>
                <a:close/>
              </a:path>
            </a:pathLst>
          </a:custGeom>
          <a:solidFill>
            <a:schemeClr val="bg1"/>
          </a:solidFill>
          <a:ln w="28575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2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i="1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881372" y="4477816"/>
            <a:ext cx="0" cy="1666273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070931" y="4597229"/>
            <a:ext cx="2188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347915" y="4597230"/>
            <a:ext cx="2188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单击文本框，可修改文字内容，调整文字颜色和大小。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ïṩ1ïḑe"/>
          <p:cNvSpPr/>
          <p:nvPr/>
        </p:nvSpPr>
        <p:spPr>
          <a:xfrm>
            <a:off x="8870364" y="3459646"/>
            <a:ext cx="1481119" cy="1289603"/>
          </a:xfrm>
          <a:custGeom>
            <a:avLst/>
            <a:gdLst>
              <a:gd name="connsiteX0" fmla="*/ 24839 w 606022"/>
              <a:gd name="connsiteY0" fmla="*/ 154651 h 527661"/>
              <a:gd name="connsiteX1" fmla="*/ 187786 w 606022"/>
              <a:gd name="connsiteY1" fmla="*/ 154651 h 527661"/>
              <a:gd name="connsiteX2" fmla="*/ 212625 w 606022"/>
              <a:gd name="connsiteY2" fmla="*/ 179452 h 527661"/>
              <a:gd name="connsiteX3" fmla="*/ 212625 w 606022"/>
              <a:gd name="connsiteY3" fmla="*/ 336196 h 527661"/>
              <a:gd name="connsiteX4" fmla="*/ 186792 w 606022"/>
              <a:gd name="connsiteY4" fmla="*/ 360997 h 527661"/>
              <a:gd name="connsiteX5" fmla="*/ 167914 w 606022"/>
              <a:gd name="connsiteY5" fmla="*/ 351076 h 527661"/>
              <a:gd name="connsiteX6" fmla="*/ 157978 w 606022"/>
              <a:gd name="connsiteY6" fmla="*/ 503852 h 527661"/>
              <a:gd name="connsiteX7" fmla="*/ 132145 w 606022"/>
              <a:gd name="connsiteY7" fmla="*/ 527661 h 527661"/>
              <a:gd name="connsiteX8" fmla="*/ 80480 w 606022"/>
              <a:gd name="connsiteY8" fmla="*/ 527661 h 527661"/>
              <a:gd name="connsiteX9" fmla="*/ 54647 w 606022"/>
              <a:gd name="connsiteY9" fmla="*/ 503852 h 527661"/>
              <a:gd name="connsiteX10" fmla="*/ 44711 w 606022"/>
              <a:gd name="connsiteY10" fmla="*/ 352069 h 527661"/>
              <a:gd name="connsiteX11" fmla="*/ 25833 w 606022"/>
              <a:gd name="connsiteY11" fmla="*/ 360997 h 527661"/>
              <a:gd name="connsiteX12" fmla="*/ 994 w 606022"/>
              <a:gd name="connsiteY12" fmla="*/ 336196 h 527661"/>
              <a:gd name="connsiteX13" fmla="*/ 0 w 606022"/>
              <a:gd name="connsiteY13" fmla="*/ 179452 h 527661"/>
              <a:gd name="connsiteX14" fmla="*/ 24839 w 606022"/>
              <a:gd name="connsiteY14" fmla="*/ 154651 h 527661"/>
              <a:gd name="connsiteX15" fmla="*/ 331782 w 606022"/>
              <a:gd name="connsiteY15" fmla="*/ 130920 h 527661"/>
              <a:gd name="connsiteX16" fmla="*/ 444021 w 606022"/>
              <a:gd name="connsiteY16" fmla="*/ 130920 h 527661"/>
              <a:gd name="connsiteX17" fmla="*/ 469846 w 606022"/>
              <a:gd name="connsiteY17" fmla="*/ 157678 h 527661"/>
              <a:gd name="connsiteX18" fmla="*/ 444021 w 606022"/>
              <a:gd name="connsiteY18" fmla="*/ 184435 h 527661"/>
              <a:gd name="connsiteX19" fmla="*/ 331782 w 606022"/>
              <a:gd name="connsiteY19" fmla="*/ 184435 h 527661"/>
              <a:gd name="connsiteX20" fmla="*/ 305957 w 606022"/>
              <a:gd name="connsiteY20" fmla="*/ 157678 h 527661"/>
              <a:gd name="connsiteX21" fmla="*/ 331782 w 606022"/>
              <a:gd name="connsiteY21" fmla="*/ 130920 h 527661"/>
              <a:gd name="connsiteX22" fmla="*/ 503213 w 606022"/>
              <a:gd name="connsiteY22" fmla="*/ 73423 h 527661"/>
              <a:gd name="connsiteX23" fmla="*/ 529572 w 606022"/>
              <a:gd name="connsiteY23" fmla="*/ 99703 h 527661"/>
              <a:gd name="connsiteX24" fmla="*/ 503213 w 606022"/>
              <a:gd name="connsiteY24" fmla="*/ 125983 h 527661"/>
              <a:gd name="connsiteX25" fmla="*/ 476854 w 606022"/>
              <a:gd name="connsiteY25" fmla="*/ 99703 h 527661"/>
              <a:gd name="connsiteX26" fmla="*/ 503213 w 606022"/>
              <a:gd name="connsiteY26" fmla="*/ 73423 h 527661"/>
              <a:gd name="connsiteX27" fmla="*/ 287128 w 606022"/>
              <a:gd name="connsiteY27" fmla="*/ 52570 h 527661"/>
              <a:gd name="connsiteX28" fmla="*/ 282160 w 606022"/>
              <a:gd name="connsiteY28" fmla="*/ 57530 h 527661"/>
              <a:gd name="connsiteX29" fmla="*/ 282160 w 606022"/>
              <a:gd name="connsiteY29" fmla="*/ 221192 h 527661"/>
              <a:gd name="connsiteX30" fmla="*/ 287128 w 606022"/>
              <a:gd name="connsiteY30" fmla="*/ 226152 h 527661"/>
              <a:gd name="connsiteX31" fmla="*/ 547409 w 606022"/>
              <a:gd name="connsiteY31" fmla="*/ 226152 h 527661"/>
              <a:gd name="connsiteX32" fmla="*/ 551383 w 606022"/>
              <a:gd name="connsiteY32" fmla="*/ 221192 h 527661"/>
              <a:gd name="connsiteX33" fmla="*/ 551383 w 606022"/>
              <a:gd name="connsiteY33" fmla="*/ 57530 h 527661"/>
              <a:gd name="connsiteX34" fmla="*/ 547409 w 606022"/>
              <a:gd name="connsiteY34" fmla="*/ 52570 h 527661"/>
              <a:gd name="connsiteX35" fmla="*/ 287128 w 606022"/>
              <a:gd name="connsiteY35" fmla="*/ 0 h 527661"/>
              <a:gd name="connsiteX36" fmla="*/ 547409 w 606022"/>
              <a:gd name="connsiteY36" fmla="*/ 0 h 527661"/>
              <a:gd name="connsiteX37" fmla="*/ 606022 w 606022"/>
              <a:gd name="connsiteY37" fmla="*/ 57530 h 527661"/>
              <a:gd name="connsiteX38" fmla="*/ 606022 w 606022"/>
              <a:gd name="connsiteY38" fmla="*/ 221192 h 527661"/>
              <a:gd name="connsiteX39" fmla="*/ 547409 w 606022"/>
              <a:gd name="connsiteY39" fmla="*/ 278722 h 527661"/>
              <a:gd name="connsiteX40" fmla="*/ 287128 w 606022"/>
              <a:gd name="connsiteY40" fmla="*/ 278722 h 527661"/>
              <a:gd name="connsiteX41" fmla="*/ 229508 w 606022"/>
              <a:gd name="connsiteY41" fmla="*/ 221192 h 527661"/>
              <a:gd name="connsiteX42" fmla="*/ 229508 w 606022"/>
              <a:gd name="connsiteY42" fmla="*/ 57530 h 527661"/>
              <a:gd name="connsiteX43" fmla="*/ 287128 w 606022"/>
              <a:gd name="connsiteY43" fmla="*/ 0 h 527661"/>
              <a:gd name="connsiteX44" fmla="*/ 106313 w 606022"/>
              <a:gd name="connsiteY44" fmla="*/ 0 h 527661"/>
              <a:gd name="connsiteX45" fmla="*/ 175835 w 606022"/>
              <a:gd name="connsiteY45" fmla="*/ 68964 h 527661"/>
              <a:gd name="connsiteX46" fmla="*/ 106313 w 606022"/>
              <a:gd name="connsiteY46" fmla="*/ 137928 h 527661"/>
              <a:gd name="connsiteX47" fmla="*/ 36791 w 606022"/>
              <a:gd name="connsiteY47" fmla="*/ 68964 h 527661"/>
              <a:gd name="connsiteX48" fmla="*/ 106313 w 606022"/>
              <a:gd name="connsiteY48" fmla="*/ 0 h 527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06022" h="527661">
                <a:moveTo>
                  <a:pt x="24839" y="154651"/>
                </a:moveTo>
                <a:cubicBezTo>
                  <a:pt x="35769" y="154651"/>
                  <a:pt x="187786" y="154651"/>
                  <a:pt x="187786" y="154651"/>
                </a:cubicBezTo>
                <a:cubicBezTo>
                  <a:pt x="201696" y="154651"/>
                  <a:pt x="212625" y="166556"/>
                  <a:pt x="212625" y="179452"/>
                </a:cubicBezTo>
                <a:lnTo>
                  <a:pt x="212625" y="336196"/>
                </a:lnTo>
                <a:cubicBezTo>
                  <a:pt x="211631" y="350084"/>
                  <a:pt x="200702" y="360997"/>
                  <a:pt x="186792" y="360997"/>
                </a:cubicBezTo>
                <a:cubicBezTo>
                  <a:pt x="178843" y="360997"/>
                  <a:pt x="171888" y="357029"/>
                  <a:pt x="167914" y="351076"/>
                </a:cubicBezTo>
                <a:lnTo>
                  <a:pt x="157978" y="503852"/>
                </a:lnTo>
                <a:cubicBezTo>
                  <a:pt x="156985" y="517741"/>
                  <a:pt x="146055" y="527661"/>
                  <a:pt x="132145" y="527661"/>
                </a:cubicBezTo>
                <a:lnTo>
                  <a:pt x="80480" y="527661"/>
                </a:lnTo>
                <a:cubicBezTo>
                  <a:pt x="66570" y="527661"/>
                  <a:pt x="55640" y="517741"/>
                  <a:pt x="54647" y="503852"/>
                </a:cubicBezTo>
                <a:lnTo>
                  <a:pt x="44711" y="352069"/>
                </a:lnTo>
                <a:cubicBezTo>
                  <a:pt x="40737" y="357029"/>
                  <a:pt x="33782" y="360997"/>
                  <a:pt x="25833" y="360997"/>
                </a:cubicBezTo>
                <a:cubicBezTo>
                  <a:pt x="11923" y="360997"/>
                  <a:pt x="994" y="350084"/>
                  <a:pt x="994" y="336196"/>
                </a:cubicBezTo>
                <a:lnTo>
                  <a:pt x="0" y="179452"/>
                </a:lnTo>
                <a:cubicBezTo>
                  <a:pt x="0" y="165564"/>
                  <a:pt x="10929" y="154651"/>
                  <a:pt x="24839" y="154651"/>
                </a:cubicBezTo>
                <a:close/>
                <a:moveTo>
                  <a:pt x="331782" y="130920"/>
                </a:moveTo>
                <a:lnTo>
                  <a:pt x="444021" y="130920"/>
                </a:lnTo>
                <a:cubicBezTo>
                  <a:pt x="458920" y="130920"/>
                  <a:pt x="469846" y="142812"/>
                  <a:pt x="469846" y="157678"/>
                </a:cubicBezTo>
                <a:cubicBezTo>
                  <a:pt x="469846" y="172543"/>
                  <a:pt x="458920" y="184435"/>
                  <a:pt x="444021" y="184435"/>
                </a:cubicBezTo>
                <a:lnTo>
                  <a:pt x="331782" y="184435"/>
                </a:lnTo>
                <a:cubicBezTo>
                  <a:pt x="317876" y="184435"/>
                  <a:pt x="305957" y="172543"/>
                  <a:pt x="305957" y="157678"/>
                </a:cubicBezTo>
                <a:cubicBezTo>
                  <a:pt x="305957" y="142812"/>
                  <a:pt x="317876" y="130920"/>
                  <a:pt x="331782" y="130920"/>
                </a:cubicBezTo>
                <a:close/>
                <a:moveTo>
                  <a:pt x="503213" y="73423"/>
                </a:moveTo>
                <a:cubicBezTo>
                  <a:pt x="517771" y="73423"/>
                  <a:pt x="529572" y="85189"/>
                  <a:pt x="529572" y="99703"/>
                </a:cubicBezTo>
                <a:cubicBezTo>
                  <a:pt x="529572" y="114217"/>
                  <a:pt x="517771" y="125983"/>
                  <a:pt x="503213" y="125983"/>
                </a:cubicBezTo>
                <a:cubicBezTo>
                  <a:pt x="488655" y="125983"/>
                  <a:pt x="476854" y="114217"/>
                  <a:pt x="476854" y="99703"/>
                </a:cubicBezTo>
                <a:cubicBezTo>
                  <a:pt x="476854" y="85189"/>
                  <a:pt x="488655" y="73423"/>
                  <a:pt x="503213" y="73423"/>
                </a:cubicBezTo>
                <a:close/>
                <a:moveTo>
                  <a:pt x="287128" y="52570"/>
                </a:moveTo>
                <a:cubicBezTo>
                  <a:pt x="285141" y="52570"/>
                  <a:pt x="282160" y="54554"/>
                  <a:pt x="282160" y="57530"/>
                </a:cubicBezTo>
                <a:lnTo>
                  <a:pt x="282160" y="221192"/>
                </a:lnTo>
                <a:cubicBezTo>
                  <a:pt x="282160" y="224168"/>
                  <a:pt x="285141" y="226152"/>
                  <a:pt x="287128" y="226152"/>
                </a:cubicBezTo>
                <a:lnTo>
                  <a:pt x="547409" y="226152"/>
                </a:lnTo>
                <a:cubicBezTo>
                  <a:pt x="550389" y="226152"/>
                  <a:pt x="551383" y="224168"/>
                  <a:pt x="551383" y="221192"/>
                </a:cubicBezTo>
                <a:lnTo>
                  <a:pt x="551383" y="57530"/>
                </a:lnTo>
                <a:cubicBezTo>
                  <a:pt x="551383" y="54554"/>
                  <a:pt x="550389" y="52570"/>
                  <a:pt x="547409" y="52570"/>
                </a:cubicBezTo>
                <a:close/>
                <a:moveTo>
                  <a:pt x="287128" y="0"/>
                </a:moveTo>
                <a:lnTo>
                  <a:pt x="547409" y="0"/>
                </a:lnTo>
                <a:cubicBezTo>
                  <a:pt x="579199" y="0"/>
                  <a:pt x="606022" y="25789"/>
                  <a:pt x="606022" y="57530"/>
                </a:cubicBezTo>
                <a:lnTo>
                  <a:pt x="606022" y="221192"/>
                </a:lnTo>
                <a:cubicBezTo>
                  <a:pt x="606022" y="252933"/>
                  <a:pt x="579199" y="278722"/>
                  <a:pt x="547409" y="278722"/>
                </a:cubicBezTo>
                <a:lnTo>
                  <a:pt x="287128" y="278722"/>
                </a:lnTo>
                <a:cubicBezTo>
                  <a:pt x="255337" y="278722"/>
                  <a:pt x="229508" y="252933"/>
                  <a:pt x="229508" y="221192"/>
                </a:cubicBezTo>
                <a:lnTo>
                  <a:pt x="229508" y="57530"/>
                </a:lnTo>
                <a:cubicBezTo>
                  <a:pt x="229508" y="25789"/>
                  <a:pt x="255337" y="0"/>
                  <a:pt x="287128" y="0"/>
                </a:cubicBezTo>
                <a:close/>
                <a:moveTo>
                  <a:pt x="106313" y="0"/>
                </a:moveTo>
                <a:cubicBezTo>
                  <a:pt x="144709" y="0"/>
                  <a:pt x="175835" y="30876"/>
                  <a:pt x="175835" y="68964"/>
                </a:cubicBezTo>
                <a:cubicBezTo>
                  <a:pt x="175835" y="107052"/>
                  <a:pt x="144709" y="137928"/>
                  <a:pt x="106313" y="137928"/>
                </a:cubicBezTo>
                <a:cubicBezTo>
                  <a:pt x="67917" y="137928"/>
                  <a:pt x="36791" y="107052"/>
                  <a:pt x="36791" y="68964"/>
                </a:cubicBezTo>
                <a:cubicBezTo>
                  <a:pt x="36791" y="30876"/>
                  <a:pt x="67917" y="0"/>
                  <a:pt x="1063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21" grpId="0" animBg="1"/>
      <p:bldP spid="22" grpId="0" animBg="1"/>
      <p:bldP spid="19" grpId="0" animBg="1"/>
      <p:bldP spid="20" grpId="0" animBg="1"/>
      <p:bldP spid="25" grpId="0"/>
      <p:bldP spid="26" grpId="0"/>
      <p:bldP spid="2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333294" y="260212"/>
            <a:ext cx="4569628" cy="109100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1444" y="500562"/>
            <a:ext cx="217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cs typeface="+mn-ea"/>
                <a:sym typeface="+mn-lt"/>
              </a:rPr>
              <a:t>项目介绍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ïslíḍé"/>
          <p:cNvSpPr/>
          <p:nvPr/>
        </p:nvSpPr>
        <p:spPr>
          <a:xfrm>
            <a:off x="1971730" y="2412497"/>
            <a:ext cx="9218200" cy="203300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1167" y="120000"/>
                </a:moveTo>
                <a:lnTo>
                  <a:pt x="105350" y="120000"/>
                </a:lnTo>
                <a:lnTo>
                  <a:pt x="105350" y="120000"/>
                </a:lnTo>
                <a:cubicBezTo>
                  <a:pt x="105603" y="120000"/>
                  <a:pt x="105843" y="119933"/>
                  <a:pt x="106097" y="119933"/>
                </a:cubicBezTo>
                <a:lnTo>
                  <a:pt x="106844" y="119733"/>
                </a:lnTo>
                <a:lnTo>
                  <a:pt x="107578" y="119334"/>
                </a:lnTo>
                <a:cubicBezTo>
                  <a:pt x="107818" y="119134"/>
                  <a:pt x="108058" y="119001"/>
                  <a:pt x="108298" y="118801"/>
                </a:cubicBezTo>
                <a:cubicBezTo>
                  <a:pt x="108539" y="118601"/>
                  <a:pt x="108765" y="118335"/>
                  <a:pt x="109006" y="118135"/>
                </a:cubicBezTo>
                <a:lnTo>
                  <a:pt x="109699" y="117336"/>
                </a:lnTo>
                <a:cubicBezTo>
                  <a:pt x="109926" y="117003"/>
                  <a:pt x="110166" y="116736"/>
                  <a:pt x="110393" y="116403"/>
                </a:cubicBezTo>
                <a:cubicBezTo>
                  <a:pt x="110607" y="116004"/>
                  <a:pt x="110833" y="115671"/>
                  <a:pt x="111047" y="115271"/>
                </a:cubicBezTo>
                <a:lnTo>
                  <a:pt x="111701" y="114073"/>
                </a:lnTo>
                <a:cubicBezTo>
                  <a:pt x="111914" y="113607"/>
                  <a:pt x="112114" y="113207"/>
                  <a:pt x="112328" y="112741"/>
                </a:cubicBezTo>
                <a:cubicBezTo>
                  <a:pt x="112528" y="112275"/>
                  <a:pt x="112741" y="111809"/>
                  <a:pt x="112941" y="111342"/>
                </a:cubicBezTo>
                <a:lnTo>
                  <a:pt x="113542" y="109744"/>
                </a:lnTo>
                <a:cubicBezTo>
                  <a:pt x="113742" y="109211"/>
                  <a:pt x="113929" y="108612"/>
                  <a:pt x="114129" y="108079"/>
                </a:cubicBezTo>
                <a:cubicBezTo>
                  <a:pt x="114302" y="107480"/>
                  <a:pt x="114489" y="106881"/>
                  <a:pt x="114663" y="106281"/>
                </a:cubicBezTo>
                <a:cubicBezTo>
                  <a:pt x="114849" y="105682"/>
                  <a:pt x="115023" y="105083"/>
                  <a:pt x="115210" y="104483"/>
                </a:cubicBezTo>
                <a:lnTo>
                  <a:pt x="115703" y="102419"/>
                </a:lnTo>
                <a:lnTo>
                  <a:pt x="116197" y="100355"/>
                </a:lnTo>
                <a:lnTo>
                  <a:pt x="116664" y="98224"/>
                </a:lnTo>
                <a:lnTo>
                  <a:pt x="117091" y="95893"/>
                </a:lnTo>
                <a:cubicBezTo>
                  <a:pt x="117224" y="95094"/>
                  <a:pt x="117371" y="94361"/>
                  <a:pt x="117505" y="93562"/>
                </a:cubicBezTo>
                <a:cubicBezTo>
                  <a:pt x="117625" y="92763"/>
                  <a:pt x="117758" y="91897"/>
                  <a:pt x="117878" y="91098"/>
                </a:cubicBezTo>
                <a:cubicBezTo>
                  <a:pt x="117998" y="90299"/>
                  <a:pt x="118105" y="89433"/>
                  <a:pt x="118225" y="88634"/>
                </a:cubicBezTo>
                <a:cubicBezTo>
                  <a:pt x="118332" y="87769"/>
                  <a:pt x="118452" y="86836"/>
                  <a:pt x="118559" y="85971"/>
                </a:cubicBezTo>
                <a:lnTo>
                  <a:pt x="118839" y="83374"/>
                </a:lnTo>
                <a:cubicBezTo>
                  <a:pt x="118932" y="82441"/>
                  <a:pt x="119012" y="81509"/>
                  <a:pt x="119106" y="80577"/>
                </a:cubicBezTo>
                <a:cubicBezTo>
                  <a:pt x="119186" y="79711"/>
                  <a:pt x="119266" y="78779"/>
                  <a:pt x="119346" y="77913"/>
                </a:cubicBezTo>
                <a:cubicBezTo>
                  <a:pt x="119412" y="76914"/>
                  <a:pt x="119466" y="75982"/>
                  <a:pt x="119533" y="74983"/>
                </a:cubicBezTo>
                <a:cubicBezTo>
                  <a:pt x="119586" y="74051"/>
                  <a:pt x="119653" y="73052"/>
                  <a:pt x="119706" y="72119"/>
                </a:cubicBezTo>
                <a:cubicBezTo>
                  <a:pt x="119746" y="71120"/>
                  <a:pt x="119799" y="70122"/>
                  <a:pt x="119839" y="69123"/>
                </a:cubicBezTo>
                <a:cubicBezTo>
                  <a:pt x="119866" y="68124"/>
                  <a:pt x="119906" y="67125"/>
                  <a:pt x="119933" y="66126"/>
                </a:cubicBezTo>
                <a:cubicBezTo>
                  <a:pt x="119946" y="65127"/>
                  <a:pt x="119973" y="64062"/>
                  <a:pt x="119986" y="63063"/>
                </a:cubicBezTo>
                <a:cubicBezTo>
                  <a:pt x="119986" y="62064"/>
                  <a:pt x="120000" y="60998"/>
                  <a:pt x="120000" y="60000"/>
                </a:cubicBezTo>
                <a:lnTo>
                  <a:pt x="120000" y="60000"/>
                </a:lnTo>
                <a:cubicBezTo>
                  <a:pt x="120000" y="59001"/>
                  <a:pt x="119986" y="57935"/>
                  <a:pt x="119986" y="56936"/>
                </a:cubicBezTo>
                <a:cubicBezTo>
                  <a:pt x="119973" y="55937"/>
                  <a:pt x="119946" y="54872"/>
                  <a:pt x="119933" y="53873"/>
                </a:cubicBezTo>
                <a:cubicBezTo>
                  <a:pt x="119906" y="52874"/>
                  <a:pt x="119866" y="51875"/>
                  <a:pt x="119839" y="50876"/>
                </a:cubicBezTo>
                <a:cubicBezTo>
                  <a:pt x="119799" y="49877"/>
                  <a:pt x="119746" y="48879"/>
                  <a:pt x="119706" y="47880"/>
                </a:cubicBezTo>
                <a:cubicBezTo>
                  <a:pt x="119653" y="46947"/>
                  <a:pt x="119586" y="45948"/>
                  <a:pt x="119533" y="45016"/>
                </a:cubicBezTo>
                <a:cubicBezTo>
                  <a:pt x="119466" y="44017"/>
                  <a:pt x="119412" y="43085"/>
                  <a:pt x="119346" y="42086"/>
                </a:cubicBezTo>
                <a:cubicBezTo>
                  <a:pt x="119266" y="41220"/>
                  <a:pt x="119186" y="40288"/>
                  <a:pt x="119106" y="39422"/>
                </a:cubicBezTo>
                <a:cubicBezTo>
                  <a:pt x="119012" y="38490"/>
                  <a:pt x="118932" y="37558"/>
                  <a:pt x="118839" y="36625"/>
                </a:cubicBezTo>
                <a:lnTo>
                  <a:pt x="118559" y="34028"/>
                </a:lnTo>
                <a:cubicBezTo>
                  <a:pt x="118452" y="33163"/>
                  <a:pt x="118332" y="32230"/>
                  <a:pt x="118225" y="31365"/>
                </a:cubicBezTo>
                <a:cubicBezTo>
                  <a:pt x="118105" y="30566"/>
                  <a:pt x="117998" y="29700"/>
                  <a:pt x="117878" y="28901"/>
                </a:cubicBezTo>
                <a:cubicBezTo>
                  <a:pt x="117758" y="28102"/>
                  <a:pt x="117625" y="27236"/>
                  <a:pt x="117505" y="26437"/>
                </a:cubicBezTo>
                <a:cubicBezTo>
                  <a:pt x="117371" y="25638"/>
                  <a:pt x="117224" y="24905"/>
                  <a:pt x="117091" y="24106"/>
                </a:cubicBezTo>
                <a:lnTo>
                  <a:pt x="116664" y="21775"/>
                </a:lnTo>
                <a:lnTo>
                  <a:pt x="116197" y="19644"/>
                </a:lnTo>
                <a:lnTo>
                  <a:pt x="115703" y="17580"/>
                </a:lnTo>
                <a:lnTo>
                  <a:pt x="115210" y="15516"/>
                </a:lnTo>
                <a:cubicBezTo>
                  <a:pt x="115023" y="14916"/>
                  <a:pt x="114849" y="14317"/>
                  <a:pt x="114663" y="13718"/>
                </a:cubicBezTo>
                <a:cubicBezTo>
                  <a:pt x="114489" y="13118"/>
                  <a:pt x="114302" y="12519"/>
                  <a:pt x="114129" y="11920"/>
                </a:cubicBezTo>
                <a:cubicBezTo>
                  <a:pt x="113929" y="11387"/>
                  <a:pt x="113742" y="10788"/>
                  <a:pt x="113542" y="10255"/>
                </a:cubicBezTo>
                <a:lnTo>
                  <a:pt x="112941" y="8657"/>
                </a:lnTo>
                <a:cubicBezTo>
                  <a:pt x="112741" y="8190"/>
                  <a:pt x="112528" y="7724"/>
                  <a:pt x="112328" y="7258"/>
                </a:cubicBezTo>
                <a:cubicBezTo>
                  <a:pt x="112114" y="6792"/>
                  <a:pt x="111914" y="6392"/>
                  <a:pt x="111701" y="5926"/>
                </a:cubicBezTo>
                <a:lnTo>
                  <a:pt x="111047" y="4728"/>
                </a:lnTo>
                <a:cubicBezTo>
                  <a:pt x="110833" y="4328"/>
                  <a:pt x="110607" y="3995"/>
                  <a:pt x="110393" y="3596"/>
                </a:cubicBezTo>
                <a:cubicBezTo>
                  <a:pt x="110166" y="3263"/>
                  <a:pt x="109926" y="2996"/>
                  <a:pt x="109699" y="2663"/>
                </a:cubicBezTo>
                <a:lnTo>
                  <a:pt x="109006" y="1864"/>
                </a:lnTo>
                <a:cubicBezTo>
                  <a:pt x="108765" y="1664"/>
                  <a:pt x="108539" y="1398"/>
                  <a:pt x="108298" y="1198"/>
                </a:cubicBezTo>
                <a:cubicBezTo>
                  <a:pt x="108058" y="998"/>
                  <a:pt x="107818" y="865"/>
                  <a:pt x="107578" y="665"/>
                </a:cubicBezTo>
                <a:lnTo>
                  <a:pt x="106844" y="266"/>
                </a:lnTo>
                <a:lnTo>
                  <a:pt x="106097" y="66"/>
                </a:lnTo>
                <a:cubicBezTo>
                  <a:pt x="105843" y="66"/>
                  <a:pt x="105603" y="0"/>
                  <a:pt x="105350" y="0"/>
                </a:cubicBezTo>
                <a:lnTo>
                  <a:pt x="14649" y="0"/>
                </a:lnTo>
                <a:lnTo>
                  <a:pt x="14649" y="0"/>
                </a:lnTo>
                <a:cubicBezTo>
                  <a:pt x="14396" y="0"/>
                  <a:pt x="14156" y="66"/>
                  <a:pt x="13902" y="66"/>
                </a:cubicBezTo>
                <a:lnTo>
                  <a:pt x="13155" y="266"/>
                </a:lnTo>
                <a:lnTo>
                  <a:pt x="12421" y="665"/>
                </a:lnTo>
                <a:cubicBezTo>
                  <a:pt x="12181" y="865"/>
                  <a:pt x="11941" y="998"/>
                  <a:pt x="11701" y="1198"/>
                </a:cubicBezTo>
                <a:cubicBezTo>
                  <a:pt x="11460" y="1398"/>
                  <a:pt x="11234" y="1664"/>
                  <a:pt x="10993" y="1864"/>
                </a:cubicBezTo>
                <a:lnTo>
                  <a:pt x="10300" y="2663"/>
                </a:lnTo>
                <a:cubicBezTo>
                  <a:pt x="10073" y="2996"/>
                  <a:pt x="9833" y="3263"/>
                  <a:pt x="9606" y="3596"/>
                </a:cubicBezTo>
                <a:cubicBezTo>
                  <a:pt x="9392" y="3995"/>
                  <a:pt x="9166" y="4328"/>
                  <a:pt x="8952" y="4728"/>
                </a:cubicBezTo>
                <a:lnTo>
                  <a:pt x="8298" y="5926"/>
                </a:lnTo>
                <a:cubicBezTo>
                  <a:pt x="8085" y="6392"/>
                  <a:pt x="7885" y="6792"/>
                  <a:pt x="7671" y="7258"/>
                </a:cubicBezTo>
                <a:cubicBezTo>
                  <a:pt x="7471" y="7724"/>
                  <a:pt x="7258" y="8190"/>
                  <a:pt x="7058" y="8657"/>
                </a:cubicBezTo>
                <a:lnTo>
                  <a:pt x="6457" y="10255"/>
                </a:lnTo>
                <a:cubicBezTo>
                  <a:pt x="6257" y="10788"/>
                  <a:pt x="6070" y="11387"/>
                  <a:pt x="5870" y="11920"/>
                </a:cubicBezTo>
                <a:cubicBezTo>
                  <a:pt x="5697" y="12519"/>
                  <a:pt x="5510" y="13118"/>
                  <a:pt x="5336" y="13718"/>
                </a:cubicBezTo>
                <a:cubicBezTo>
                  <a:pt x="5150" y="14317"/>
                  <a:pt x="4976" y="14916"/>
                  <a:pt x="4789" y="15516"/>
                </a:cubicBezTo>
                <a:lnTo>
                  <a:pt x="4296" y="17580"/>
                </a:lnTo>
                <a:lnTo>
                  <a:pt x="3802" y="19644"/>
                </a:lnTo>
                <a:lnTo>
                  <a:pt x="3335" y="21775"/>
                </a:lnTo>
                <a:lnTo>
                  <a:pt x="2908" y="24106"/>
                </a:lnTo>
                <a:cubicBezTo>
                  <a:pt x="2775" y="24905"/>
                  <a:pt x="2628" y="25638"/>
                  <a:pt x="2494" y="26437"/>
                </a:cubicBezTo>
                <a:cubicBezTo>
                  <a:pt x="2374" y="27236"/>
                  <a:pt x="2241" y="28102"/>
                  <a:pt x="2121" y="28901"/>
                </a:cubicBezTo>
                <a:cubicBezTo>
                  <a:pt x="2001" y="29700"/>
                  <a:pt x="1894" y="30566"/>
                  <a:pt x="1774" y="31365"/>
                </a:cubicBezTo>
                <a:cubicBezTo>
                  <a:pt x="1667" y="32230"/>
                  <a:pt x="1547" y="33163"/>
                  <a:pt x="1440" y="34028"/>
                </a:cubicBezTo>
                <a:lnTo>
                  <a:pt x="1160" y="36625"/>
                </a:lnTo>
                <a:cubicBezTo>
                  <a:pt x="1067" y="37558"/>
                  <a:pt x="987" y="38490"/>
                  <a:pt x="893" y="39422"/>
                </a:cubicBezTo>
                <a:cubicBezTo>
                  <a:pt x="813" y="40288"/>
                  <a:pt x="733" y="41220"/>
                  <a:pt x="653" y="42086"/>
                </a:cubicBezTo>
                <a:cubicBezTo>
                  <a:pt x="587" y="43085"/>
                  <a:pt x="533" y="44017"/>
                  <a:pt x="466" y="45016"/>
                </a:cubicBezTo>
                <a:cubicBezTo>
                  <a:pt x="413" y="45948"/>
                  <a:pt x="346" y="46947"/>
                  <a:pt x="293" y="47880"/>
                </a:cubicBezTo>
                <a:cubicBezTo>
                  <a:pt x="253" y="48879"/>
                  <a:pt x="200" y="49877"/>
                  <a:pt x="160" y="50876"/>
                </a:cubicBezTo>
                <a:cubicBezTo>
                  <a:pt x="133" y="51875"/>
                  <a:pt x="93" y="52874"/>
                  <a:pt x="66" y="53873"/>
                </a:cubicBezTo>
                <a:cubicBezTo>
                  <a:pt x="53" y="54872"/>
                  <a:pt x="26" y="55937"/>
                  <a:pt x="13" y="56936"/>
                </a:cubicBezTo>
                <a:cubicBezTo>
                  <a:pt x="13" y="57935"/>
                  <a:pt x="0" y="59001"/>
                  <a:pt x="0" y="60000"/>
                </a:cubicBezTo>
              </a:path>
            </a:pathLst>
          </a:custGeom>
          <a:noFill/>
          <a:ln w="9525" cap="flat" cmpd="sng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" name="ïṣ1iďe"/>
          <p:cNvSpPr/>
          <p:nvPr/>
        </p:nvSpPr>
        <p:spPr>
          <a:xfrm>
            <a:off x="4051771" y="4134379"/>
            <a:ext cx="590227" cy="59022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íŝlîdê"/>
          <p:cNvSpPr/>
          <p:nvPr/>
        </p:nvSpPr>
        <p:spPr>
          <a:xfrm>
            <a:off x="6780687" y="4134379"/>
            <a:ext cx="590227" cy="59022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î$ļîḑé"/>
          <p:cNvSpPr/>
          <p:nvPr/>
        </p:nvSpPr>
        <p:spPr>
          <a:xfrm>
            <a:off x="9509602" y="4134379"/>
            <a:ext cx="590227" cy="59022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íśļiḓé"/>
          <p:cNvSpPr/>
          <p:nvPr/>
        </p:nvSpPr>
        <p:spPr>
          <a:xfrm>
            <a:off x="4051771" y="2096852"/>
            <a:ext cx="590227" cy="59022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" name="îśḷïḍê"/>
          <p:cNvSpPr/>
          <p:nvPr/>
        </p:nvSpPr>
        <p:spPr>
          <a:xfrm>
            <a:off x="1696454" y="3374785"/>
            <a:ext cx="607166" cy="607166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ï$ḻiďe"/>
          <p:cNvSpPr/>
          <p:nvPr/>
        </p:nvSpPr>
        <p:spPr>
          <a:xfrm>
            <a:off x="4194483" y="4257677"/>
            <a:ext cx="307822" cy="31166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5140" y="108854"/>
                </a:moveTo>
                <a:lnTo>
                  <a:pt x="17943" y="108854"/>
                </a:lnTo>
                <a:lnTo>
                  <a:pt x="17943" y="108854"/>
                </a:lnTo>
                <a:lnTo>
                  <a:pt x="15327" y="108854"/>
                </a:lnTo>
                <a:lnTo>
                  <a:pt x="12710" y="108482"/>
                </a:lnTo>
                <a:lnTo>
                  <a:pt x="10467" y="107739"/>
                </a:lnTo>
                <a:lnTo>
                  <a:pt x="8598" y="106996"/>
                </a:lnTo>
                <a:lnTo>
                  <a:pt x="6728" y="105882"/>
                </a:lnTo>
                <a:lnTo>
                  <a:pt x="4859" y="104396"/>
                </a:lnTo>
                <a:lnTo>
                  <a:pt x="3364" y="102910"/>
                </a:lnTo>
                <a:lnTo>
                  <a:pt x="2242" y="101052"/>
                </a:lnTo>
                <a:lnTo>
                  <a:pt x="2242" y="101052"/>
                </a:lnTo>
                <a:lnTo>
                  <a:pt x="1121" y="98823"/>
                </a:lnTo>
                <a:lnTo>
                  <a:pt x="373" y="96594"/>
                </a:lnTo>
                <a:lnTo>
                  <a:pt x="0" y="94365"/>
                </a:lnTo>
                <a:lnTo>
                  <a:pt x="0" y="92136"/>
                </a:lnTo>
                <a:lnTo>
                  <a:pt x="373" y="89164"/>
                </a:lnTo>
                <a:lnTo>
                  <a:pt x="1121" y="86934"/>
                </a:lnTo>
                <a:lnTo>
                  <a:pt x="1869" y="84334"/>
                </a:lnTo>
                <a:lnTo>
                  <a:pt x="3364" y="81733"/>
                </a:lnTo>
                <a:lnTo>
                  <a:pt x="23551" y="45696"/>
                </a:lnTo>
                <a:lnTo>
                  <a:pt x="9345" y="48668"/>
                </a:lnTo>
                <a:lnTo>
                  <a:pt x="9345" y="48668"/>
                </a:lnTo>
                <a:lnTo>
                  <a:pt x="8224" y="48668"/>
                </a:lnTo>
                <a:lnTo>
                  <a:pt x="7850" y="48297"/>
                </a:lnTo>
                <a:lnTo>
                  <a:pt x="7102" y="47925"/>
                </a:lnTo>
                <a:lnTo>
                  <a:pt x="7102" y="47182"/>
                </a:lnTo>
                <a:lnTo>
                  <a:pt x="7102" y="47182"/>
                </a:lnTo>
                <a:lnTo>
                  <a:pt x="7102" y="46439"/>
                </a:lnTo>
                <a:lnTo>
                  <a:pt x="7102" y="45696"/>
                </a:lnTo>
                <a:lnTo>
                  <a:pt x="7476" y="45325"/>
                </a:lnTo>
                <a:lnTo>
                  <a:pt x="8224" y="44953"/>
                </a:lnTo>
                <a:lnTo>
                  <a:pt x="27289" y="41238"/>
                </a:lnTo>
                <a:lnTo>
                  <a:pt x="27289" y="41238"/>
                </a:lnTo>
                <a:lnTo>
                  <a:pt x="27663" y="41238"/>
                </a:lnTo>
                <a:lnTo>
                  <a:pt x="28037" y="41238"/>
                </a:lnTo>
                <a:lnTo>
                  <a:pt x="28037" y="41238"/>
                </a:lnTo>
                <a:lnTo>
                  <a:pt x="28785" y="41609"/>
                </a:lnTo>
                <a:lnTo>
                  <a:pt x="28785" y="41609"/>
                </a:lnTo>
                <a:lnTo>
                  <a:pt x="29158" y="41981"/>
                </a:lnTo>
                <a:lnTo>
                  <a:pt x="29158" y="41981"/>
                </a:lnTo>
                <a:lnTo>
                  <a:pt x="29532" y="42352"/>
                </a:lnTo>
                <a:lnTo>
                  <a:pt x="37009" y="61300"/>
                </a:lnTo>
                <a:lnTo>
                  <a:pt x="37009" y="61300"/>
                </a:lnTo>
                <a:lnTo>
                  <a:pt x="37009" y="62043"/>
                </a:lnTo>
                <a:lnTo>
                  <a:pt x="37009" y="62786"/>
                </a:lnTo>
                <a:lnTo>
                  <a:pt x="36635" y="63157"/>
                </a:lnTo>
                <a:lnTo>
                  <a:pt x="35887" y="63900"/>
                </a:lnTo>
                <a:lnTo>
                  <a:pt x="35887" y="63900"/>
                </a:lnTo>
                <a:lnTo>
                  <a:pt x="35140" y="63900"/>
                </a:lnTo>
                <a:lnTo>
                  <a:pt x="35140" y="63900"/>
                </a:lnTo>
                <a:lnTo>
                  <a:pt x="34392" y="63529"/>
                </a:lnTo>
                <a:lnTo>
                  <a:pt x="33644" y="62786"/>
                </a:lnTo>
                <a:lnTo>
                  <a:pt x="27663" y="47182"/>
                </a:lnTo>
                <a:lnTo>
                  <a:pt x="6728" y="83591"/>
                </a:lnTo>
                <a:lnTo>
                  <a:pt x="6728" y="83591"/>
                </a:lnTo>
                <a:lnTo>
                  <a:pt x="5607" y="85820"/>
                </a:lnTo>
                <a:lnTo>
                  <a:pt x="4485" y="87678"/>
                </a:lnTo>
                <a:lnTo>
                  <a:pt x="4112" y="89907"/>
                </a:lnTo>
                <a:lnTo>
                  <a:pt x="3738" y="92136"/>
                </a:lnTo>
                <a:lnTo>
                  <a:pt x="3738" y="93993"/>
                </a:lnTo>
                <a:lnTo>
                  <a:pt x="4112" y="95851"/>
                </a:lnTo>
                <a:lnTo>
                  <a:pt x="4485" y="97337"/>
                </a:lnTo>
                <a:lnTo>
                  <a:pt x="5607" y="99195"/>
                </a:lnTo>
                <a:lnTo>
                  <a:pt x="5607" y="99195"/>
                </a:lnTo>
                <a:lnTo>
                  <a:pt x="6355" y="100681"/>
                </a:lnTo>
                <a:lnTo>
                  <a:pt x="7476" y="101795"/>
                </a:lnTo>
                <a:lnTo>
                  <a:pt x="8971" y="102910"/>
                </a:lnTo>
                <a:lnTo>
                  <a:pt x="10467" y="103653"/>
                </a:lnTo>
                <a:lnTo>
                  <a:pt x="11962" y="104396"/>
                </a:lnTo>
                <a:lnTo>
                  <a:pt x="13831" y="104767"/>
                </a:lnTo>
                <a:lnTo>
                  <a:pt x="17943" y="105139"/>
                </a:lnTo>
                <a:lnTo>
                  <a:pt x="35140" y="105139"/>
                </a:lnTo>
                <a:lnTo>
                  <a:pt x="35140" y="105139"/>
                </a:lnTo>
                <a:lnTo>
                  <a:pt x="36261" y="105139"/>
                </a:lnTo>
                <a:lnTo>
                  <a:pt x="36635" y="105510"/>
                </a:lnTo>
                <a:lnTo>
                  <a:pt x="37009" y="106253"/>
                </a:lnTo>
                <a:lnTo>
                  <a:pt x="37009" y="106996"/>
                </a:lnTo>
                <a:lnTo>
                  <a:pt x="37009" y="106996"/>
                </a:lnTo>
                <a:lnTo>
                  <a:pt x="37009" y="108854"/>
                </a:lnTo>
                <a:lnTo>
                  <a:pt x="37009" y="108854"/>
                </a:lnTo>
                <a:lnTo>
                  <a:pt x="35140" y="108854"/>
                </a:lnTo>
                <a:lnTo>
                  <a:pt x="35140" y="108854"/>
                </a:lnTo>
                <a:close/>
                <a:moveTo>
                  <a:pt x="59813" y="0"/>
                </a:moveTo>
                <a:lnTo>
                  <a:pt x="59813" y="0"/>
                </a:lnTo>
                <a:lnTo>
                  <a:pt x="62056" y="371"/>
                </a:lnTo>
                <a:lnTo>
                  <a:pt x="63925" y="743"/>
                </a:lnTo>
                <a:lnTo>
                  <a:pt x="66168" y="1486"/>
                </a:lnTo>
                <a:lnTo>
                  <a:pt x="68037" y="2600"/>
                </a:lnTo>
                <a:lnTo>
                  <a:pt x="69532" y="4086"/>
                </a:lnTo>
                <a:lnTo>
                  <a:pt x="71401" y="5572"/>
                </a:lnTo>
                <a:lnTo>
                  <a:pt x="72897" y="7801"/>
                </a:lnTo>
                <a:lnTo>
                  <a:pt x="74392" y="10030"/>
                </a:lnTo>
                <a:lnTo>
                  <a:pt x="94953" y="45325"/>
                </a:lnTo>
                <a:lnTo>
                  <a:pt x="97570" y="31578"/>
                </a:lnTo>
                <a:lnTo>
                  <a:pt x="97570" y="31578"/>
                </a:lnTo>
                <a:lnTo>
                  <a:pt x="97943" y="30835"/>
                </a:lnTo>
                <a:lnTo>
                  <a:pt x="98691" y="30464"/>
                </a:lnTo>
                <a:lnTo>
                  <a:pt x="99065" y="30092"/>
                </a:lnTo>
                <a:lnTo>
                  <a:pt x="99813" y="30092"/>
                </a:lnTo>
                <a:lnTo>
                  <a:pt x="99813" y="30092"/>
                </a:lnTo>
                <a:lnTo>
                  <a:pt x="100560" y="30464"/>
                </a:lnTo>
                <a:lnTo>
                  <a:pt x="101308" y="30835"/>
                </a:lnTo>
                <a:lnTo>
                  <a:pt x="101308" y="31578"/>
                </a:lnTo>
                <a:lnTo>
                  <a:pt x="101308" y="32321"/>
                </a:lnTo>
                <a:lnTo>
                  <a:pt x="97570" y="50897"/>
                </a:lnTo>
                <a:lnTo>
                  <a:pt x="97570" y="50897"/>
                </a:lnTo>
                <a:lnTo>
                  <a:pt x="97570" y="51640"/>
                </a:lnTo>
                <a:lnTo>
                  <a:pt x="97570" y="51640"/>
                </a:lnTo>
                <a:lnTo>
                  <a:pt x="97196" y="52012"/>
                </a:lnTo>
                <a:lnTo>
                  <a:pt x="97196" y="52012"/>
                </a:lnTo>
                <a:lnTo>
                  <a:pt x="96822" y="52383"/>
                </a:lnTo>
                <a:lnTo>
                  <a:pt x="96822" y="52383"/>
                </a:lnTo>
                <a:lnTo>
                  <a:pt x="95700" y="52383"/>
                </a:lnTo>
                <a:lnTo>
                  <a:pt x="95700" y="52383"/>
                </a:lnTo>
                <a:lnTo>
                  <a:pt x="95327" y="52383"/>
                </a:lnTo>
                <a:lnTo>
                  <a:pt x="76261" y="48668"/>
                </a:lnTo>
                <a:lnTo>
                  <a:pt x="76261" y="48668"/>
                </a:lnTo>
                <a:lnTo>
                  <a:pt x="75514" y="48297"/>
                </a:lnTo>
                <a:lnTo>
                  <a:pt x="75140" y="47925"/>
                </a:lnTo>
                <a:lnTo>
                  <a:pt x="75140" y="47182"/>
                </a:lnTo>
                <a:lnTo>
                  <a:pt x="75140" y="46439"/>
                </a:lnTo>
                <a:lnTo>
                  <a:pt x="75140" y="46439"/>
                </a:lnTo>
                <a:lnTo>
                  <a:pt x="75140" y="45696"/>
                </a:lnTo>
                <a:lnTo>
                  <a:pt x="75887" y="45325"/>
                </a:lnTo>
                <a:lnTo>
                  <a:pt x="76261" y="44953"/>
                </a:lnTo>
                <a:lnTo>
                  <a:pt x="77383" y="44953"/>
                </a:lnTo>
                <a:lnTo>
                  <a:pt x="91962" y="47925"/>
                </a:lnTo>
                <a:lnTo>
                  <a:pt x="71028" y="11888"/>
                </a:lnTo>
                <a:lnTo>
                  <a:pt x="71028" y="11888"/>
                </a:lnTo>
                <a:lnTo>
                  <a:pt x="68785" y="8173"/>
                </a:lnTo>
                <a:lnTo>
                  <a:pt x="67289" y="7058"/>
                </a:lnTo>
                <a:lnTo>
                  <a:pt x="66168" y="5944"/>
                </a:lnTo>
                <a:lnTo>
                  <a:pt x="64672" y="4829"/>
                </a:lnTo>
                <a:lnTo>
                  <a:pt x="63177" y="4458"/>
                </a:lnTo>
                <a:lnTo>
                  <a:pt x="61682" y="4086"/>
                </a:lnTo>
                <a:lnTo>
                  <a:pt x="59813" y="3715"/>
                </a:lnTo>
                <a:lnTo>
                  <a:pt x="59813" y="3715"/>
                </a:lnTo>
                <a:lnTo>
                  <a:pt x="58317" y="4086"/>
                </a:lnTo>
                <a:lnTo>
                  <a:pt x="56822" y="4458"/>
                </a:lnTo>
                <a:lnTo>
                  <a:pt x="54953" y="4829"/>
                </a:lnTo>
                <a:lnTo>
                  <a:pt x="53457" y="5944"/>
                </a:lnTo>
                <a:lnTo>
                  <a:pt x="51962" y="7058"/>
                </a:lnTo>
                <a:lnTo>
                  <a:pt x="50841" y="8173"/>
                </a:lnTo>
                <a:lnTo>
                  <a:pt x="48224" y="11888"/>
                </a:lnTo>
                <a:lnTo>
                  <a:pt x="37009" y="29349"/>
                </a:lnTo>
                <a:lnTo>
                  <a:pt x="37009" y="29349"/>
                </a:lnTo>
                <a:lnTo>
                  <a:pt x="36261" y="29721"/>
                </a:lnTo>
                <a:lnTo>
                  <a:pt x="35514" y="30092"/>
                </a:lnTo>
                <a:lnTo>
                  <a:pt x="35140" y="30092"/>
                </a:lnTo>
                <a:lnTo>
                  <a:pt x="34392" y="29721"/>
                </a:lnTo>
                <a:lnTo>
                  <a:pt x="34392" y="29721"/>
                </a:lnTo>
                <a:lnTo>
                  <a:pt x="33644" y="29349"/>
                </a:lnTo>
                <a:lnTo>
                  <a:pt x="33271" y="28235"/>
                </a:lnTo>
                <a:lnTo>
                  <a:pt x="33271" y="27492"/>
                </a:lnTo>
                <a:lnTo>
                  <a:pt x="33644" y="27120"/>
                </a:lnTo>
                <a:lnTo>
                  <a:pt x="45233" y="10030"/>
                </a:lnTo>
                <a:lnTo>
                  <a:pt x="45233" y="10030"/>
                </a:lnTo>
                <a:lnTo>
                  <a:pt x="46728" y="7801"/>
                </a:lnTo>
                <a:lnTo>
                  <a:pt x="48224" y="5572"/>
                </a:lnTo>
                <a:lnTo>
                  <a:pt x="49719" y="4086"/>
                </a:lnTo>
                <a:lnTo>
                  <a:pt x="51588" y="2600"/>
                </a:lnTo>
                <a:lnTo>
                  <a:pt x="53457" y="1486"/>
                </a:lnTo>
                <a:lnTo>
                  <a:pt x="55700" y="743"/>
                </a:lnTo>
                <a:lnTo>
                  <a:pt x="57943" y="371"/>
                </a:lnTo>
                <a:lnTo>
                  <a:pt x="59813" y="0"/>
                </a:lnTo>
                <a:lnTo>
                  <a:pt x="59813" y="0"/>
                </a:lnTo>
                <a:close/>
                <a:moveTo>
                  <a:pt x="101308" y="108854"/>
                </a:moveTo>
                <a:lnTo>
                  <a:pt x="62803" y="108854"/>
                </a:lnTo>
                <a:lnTo>
                  <a:pt x="70654" y="116656"/>
                </a:lnTo>
                <a:lnTo>
                  <a:pt x="70654" y="116656"/>
                </a:lnTo>
                <a:lnTo>
                  <a:pt x="71028" y="117399"/>
                </a:lnTo>
                <a:lnTo>
                  <a:pt x="71401" y="118142"/>
                </a:lnTo>
                <a:lnTo>
                  <a:pt x="71028" y="118885"/>
                </a:lnTo>
                <a:lnTo>
                  <a:pt x="70654" y="119628"/>
                </a:lnTo>
                <a:lnTo>
                  <a:pt x="70654" y="119628"/>
                </a:lnTo>
                <a:lnTo>
                  <a:pt x="69158" y="120000"/>
                </a:lnTo>
                <a:lnTo>
                  <a:pt x="69158" y="120000"/>
                </a:lnTo>
                <a:lnTo>
                  <a:pt x="68037" y="119628"/>
                </a:lnTo>
                <a:lnTo>
                  <a:pt x="56822" y="108854"/>
                </a:lnTo>
                <a:lnTo>
                  <a:pt x="56822" y="108854"/>
                </a:lnTo>
                <a:lnTo>
                  <a:pt x="56448" y="108111"/>
                </a:lnTo>
                <a:lnTo>
                  <a:pt x="56074" y="106996"/>
                </a:lnTo>
                <a:lnTo>
                  <a:pt x="56074" y="106996"/>
                </a:lnTo>
                <a:lnTo>
                  <a:pt x="56448" y="106253"/>
                </a:lnTo>
                <a:lnTo>
                  <a:pt x="56822" y="105510"/>
                </a:lnTo>
                <a:lnTo>
                  <a:pt x="68037" y="94365"/>
                </a:lnTo>
                <a:lnTo>
                  <a:pt x="68037" y="94365"/>
                </a:lnTo>
                <a:lnTo>
                  <a:pt x="68785" y="93993"/>
                </a:lnTo>
                <a:lnTo>
                  <a:pt x="69158" y="93993"/>
                </a:lnTo>
                <a:lnTo>
                  <a:pt x="69906" y="93993"/>
                </a:lnTo>
                <a:lnTo>
                  <a:pt x="70654" y="94736"/>
                </a:lnTo>
                <a:lnTo>
                  <a:pt x="70654" y="94736"/>
                </a:lnTo>
                <a:lnTo>
                  <a:pt x="71028" y="95108"/>
                </a:lnTo>
                <a:lnTo>
                  <a:pt x="71401" y="95851"/>
                </a:lnTo>
                <a:lnTo>
                  <a:pt x="71028" y="96594"/>
                </a:lnTo>
                <a:lnTo>
                  <a:pt x="70654" y="97337"/>
                </a:lnTo>
                <a:lnTo>
                  <a:pt x="62429" y="105139"/>
                </a:lnTo>
                <a:lnTo>
                  <a:pt x="101308" y="105139"/>
                </a:lnTo>
                <a:lnTo>
                  <a:pt x="101308" y="105139"/>
                </a:lnTo>
                <a:lnTo>
                  <a:pt x="105794" y="104767"/>
                </a:lnTo>
                <a:lnTo>
                  <a:pt x="107663" y="104396"/>
                </a:lnTo>
                <a:lnTo>
                  <a:pt x="109158" y="103653"/>
                </a:lnTo>
                <a:lnTo>
                  <a:pt x="110654" y="102910"/>
                </a:lnTo>
                <a:lnTo>
                  <a:pt x="112149" y="101795"/>
                </a:lnTo>
                <a:lnTo>
                  <a:pt x="113271" y="100681"/>
                </a:lnTo>
                <a:lnTo>
                  <a:pt x="114018" y="99195"/>
                </a:lnTo>
                <a:lnTo>
                  <a:pt x="114018" y="99195"/>
                </a:lnTo>
                <a:lnTo>
                  <a:pt x="114766" y="97337"/>
                </a:lnTo>
                <a:lnTo>
                  <a:pt x="115514" y="95851"/>
                </a:lnTo>
                <a:lnTo>
                  <a:pt x="115514" y="93993"/>
                </a:lnTo>
                <a:lnTo>
                  <a:pt x="115514" y="92136"/>
                </a:lnTo>
                <a:lnTo>
                  <a:pt x="115514" y="89907"/>
                </a:lnTo>
                <a:lnTo>
                  <a:pt x="114766" y="88049"/>
                </a:lnTo>
                <a:lnTo>
                  <a:pt x="112897" y="83591"/>
                </a:lnTo>
                <a:lnTo>
                  <a:pt x="105420" y="66501"/>
                </a:lnTo>
                <a:lnTo>
                  <a:pt x="105420" y="66501"/>
                </a:lnTo>
                <a:lnTo>
                  <a:pt x="105046" y="65758"/>
                </a:lnTo>
                <a:lnTo>
                  <a:pt x="105046" y="65015"/>
                </a:lnTo>
                <a:lnTo>
                  <a:pt x="105420" y="64643"/>
                </a:lnTo>
                <a:lnTo>
                  <a:pt x="106168" y="63900"/>
                </a:lnTo>
                <a:lnTo>
                  <a:pt x="106168" y="63900"/>
                </a:lnTo>
                <a:lnTo>
                  <a:pt x="106915" y="63900"/>
                </a:lnTo>
                <a:lnTo>
                  <a:pt x="107663" y="63900"/>
                </a:lnTo>
                <a:lnTo>
                  <a:pt x="108411" y="64272"/>
                </a:lnTo>
                <a:lnTo>
                  <a:pt x="108785" y="65015"/>
                </a:lnTo>
                <a:lnTo>
                  <a:pt x="116261" y="82105"/>
                </a:lnTo>
                <a:lnTo>
                  <a:pt x="116261" y="82105"/>
                </a:lnTo>
                <a:lnTo>
                  <a:pt x="118130" y="84705"/>
                </a:lnTo>
                <a:lnTo>
                  <a:pt x="118878" y="86934"/>
                </a:lnTo>
                <a:lnTo>
                  <a:pt x="119626" y="89535"/>
                </a:lnTo>
                <a:lnTo>
                  <a:pt x="120000" y="92136"/>
                </a:lnTo>
                <a:lnTo>
                  <a:pt x="120000" y="94365"/>
                </a:lnTo>
                <a:lnTo>
                  <a:pt x="119626" y="96594"/>
                </a:lnTo>
                <a:lnTo>
                  <a:pt x="118878" y="98823"/>
                </a:lnTo>
                <a:lnTo>
                  <a:pt x="117757" y="101052"/>
                </a:lnTo>
                <a:lnTo>
                  <a:pt x="117757" y="101052"/>
                </a:lnTo>
                <a:lnTo>
                  <a:pt x="116261" y="102910"/>
                </a:lnTo>
                <a:lnTo>
                  <a:pt x="114766" y="104396"/>
                </a:lnTo>
                <a:lnTo>
                  <a:pt x="112897" y="105882"/>
                </a:lnTo>
                <a:lnTo>
                  <a:pt x="111028" y="106996"/>
                </a:lnTo>
                <a:lnTo>
                  <a:pt x="108785" y="107739"/>
                </a:lnTo>
                <a:lnTo>
                  <a:pt x="106542" y="108482"/>
                </a:lnTo>
                <a:lnTo>
                  <a:pt x="104299" y="108854"/>
                </a:lnTo>
                <a:lnTo>
                  <a:pt x="101308" y="108854"/>
                </a:lnTo>
                <a:lnTo>
                  <a:pt x="101308" y="10885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2" name="íśļïdê"/>
          <p:cNvSpPr/>
          <p:nvPr/>
        </p:nvSpPr>
        <p:spPr>
          <a:xfrm>
            <a:off x="1861354" y="3495362"/>
            <a:ext cx="270544" cy="39484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1165" y="11111"/>
                </a:moveTo>
                <a:lnTo>
                  <a:pt x="101165" y="11111"/>
                </a:lnTo>
                <a:lnTo>
                  <a:pt x="105470" y="14074"/>
                </a:lnTo>
                <a:lnTo>
                  <a:pt x="109237" y="17407"/>
                </a:lnTo>
                <a:lnTo>
                  <a:pt x="113004" y="21111"/>
                </a:lnTo>
                <a:lnTo>
                  <a:pt x="115156" y="24814"/>
                </a:lnTo>
                <a:lnTo>
                  <a:pt x="117309" y="28518"/>
                </a:lnTo>
                <a:lnTo>
                  <a:pt x="118923" y="32592"/>
                </a:lnTo>
                <a:lnTo>
                  <a:pt x="119461" y="36666"/>
                </a:lnTo>
                <a:lnTo>
                  <a:pt x="119999" y="41111"/>
                </a:lnTo>
                <a:lnTo>
                  <a:pt x="119999" y="41111"/>
                </a:lnTo>
                <a:lnTo>
                  <a:pt x="119461" y="45925"/>
                </a:lnTo>
                <a:lnTo>
                  <a:pt x="118385" y="50000"/>
                </a:lnTo>
                <a:lnTo>
                  <a:pt x="116771" y="54814"/>
                </a:lnTo>
                <a:lnTo>
                  <a:pt x="114618" y="58518"/>
                </a:lnTo>
                <a:lnTo>
                  <a:pt x="110852" y="62592"/>
                </a:lnTo>
                <a:lnTo>
                  <a:pt x="107623" y="65925"/>
                </a:lnTo>
                <a:lnTo>
                  <a:pt x="103318" y="69259"/>
                </a:lnTo>
                <a:lnTo>
                  <a:pt x="97937" y="72592"/>
                </a:lnTo>
                <a:lnTo>
                  <a:pt x="97937" y="72592"/>
                </a:lnTo>
                <a:lnTo>
                  <a:pt x="97937" y="72592"/>
                </a:lnTo>
                <a:lnTo>
                  <a:pt x="92017" y="77407"/>
                </a:lnTo>
                <a:lnTo>
                  <a:pt x="88789" y="80370"/>
                </a:lnTo>
                <a:lnTo>
                  <a:pt x="88789" y="80370"/>
                </a:lnTo>
                <a:lnTo>
                  <a:pt x="87713" y="82962"/>
                </a:lnTo>
                <a:lnTo>
                  <a:pt x="87174" y="85555"/>
                </a:lnTo>
                <a:lnTo>
                  <a:pt x="87174" y="85555"/>
                </a:lnTo>
                <a:lnTo>
                  <a:pt x="87174" y="85555"/>
                </a:lnTo>
                <a:lnTo>
                  <a:pt x="87174" y="86296"/>
                </a:lnTo>
                <a:lnTo>
                  <a:pt x="87174" y="86296"/>
                </a:lnTo>
                <a:lnTo>
                  <a:pt x="87174" y="86296"/>
                </a:lnTo>
                <a:lnTo>
                  <a:pt x="86098" y="88148"/>
                </a:lnTo>
                <a:lnTo>
                  <a:pt x="84484" y="89629"/>
                </a:lnTo>
                <a:lnTo>
                  <a:pt x="84484" y="89629"/>
                </a:lnTo>
                <a:lnTo>
                  <a:pt x="82331" y="90000"/>
                </a:lnTo>
                <a:lnTo>
                  <a:pt x="79103" y="90000"/>
                </a:lnTo>
                <a:lnTo>
                  <a:pt x="56502" y="86296"/>
                </a:lnTo>
                <a:lnTo>
                  <a:pt x="56502" y="86296"/>
                </a:lnTo>
                <a:lnTo>
                  <a:pt x="55426" y="85925"/>
                </a:lnTo>
                <a:lnTo>
                  <a:pt x="54887" y="85555"/>
                </a:lnTo>
                <a:lnTo>
                  <a:pt x="54349" y="84814"/>
                </a:lnTo>
                <a:lnTo>
                  <a:pt x="54349" y="84074"/>
                </a:lnTo>
                <a:lnTo>
                  <a:pt x="54349" y="84074"/>
                </a:lnTo>
                <a:lnTo>
                  <a:pt x="54887" y="83333"/>
                </a:lnTo>
                <a:lnTo>
                  <a:pt x="55426" y="82592"/>
                </a:lnTo>
                <a:lnTo>
                  <a:pt x="56502" y="82592"/>
                </a:lnTo>
                <a:lnTo>
                  <a:pt x="58116" y="82592"/>
                </a:lnTo>
                <a:lnTo>
                  <a:pt x="80717" y="86296"/>
                </a:lnTo>
                <a:lnTo>
                  <a:pt x="81793" y="86296"/>
                </a:lnTo>
                <a:lnTo>
                  <a:pt x="81793" y="86296"/>
                </a:lnTo>
                <a:lnTo>
                  <a:pt x="81793" y="85925"/>
                </a:lnTo>
                <a:lnTo>
                  <a:pt x="81793" y="85555"/>
                </a:lnTo>
                <a:lnTo>
                  <a:pt x="81793" y="85555"/>
                </a:lnTo>
                <a:lnTo>
                  <a:pt x="82331" y="81481"/>
                </a:lnTo>
                <a:lnTo>
                  <a:pt x="82869" y="80000"/>
                </a:lnTo>
                <a:lnTo>
                  <a:pt x="83946" y="78518"/>
                </a:lnTo>
                <a:lnTo>
                  <a:pt x="83946" y="78518"/>
                </a:lnTo>
                <a:lnTo>
                  <a:pt x="87713" y="75185"/>
                </a:lnTo>
                <a:lnTo>
                  <a:pt x="94170" y="70000"/>
                </a:lnTo>
                <a:lnTo>
                  <a:pt x="94170" y="70000"/>
                </a:lnTo>
                <a:lnTo>
                  <a:pt x="94708" y="69629"/>
                </a:lnTo>
                <a:lnTo>
                  <a:pt x="95246" y="69629"/>
                </a:lnTo>
                <a:lnTo>
                  <a:pt x="95246" y="69629"/>
                </a:lnTo>
                <a:lnTo>
                  <a:pt x="99551" y="66666"/>
                </a:lnTo>
                <a:lnTo>
                  <a:pt x="103318" y="63703"/>
                </a:lnTo>
                <a:lnTo>
                  <a:pt x="106547" y="60370"/>
                </a:lnTo>
                <a:lnTo>
                  <a:pt x="109237" y="57037"/>
                </a:lnTo>
                <a:lnTo>
                  <a:pt x="111390" y="53333"/>
                </a:lnTo>
                <a:lnTo>
                  <a:pt x="113542" y="49259"/>
                </a:lnTo>
                <a:lnTo>
                  <a:pt x="114080" y="45185"/>
                </a:lnTo>
                <a:lnTo>
                  <a:pt x="114618" y="41111"/>
                </a:lnTo>
                <a:lnTo>
                  <a:pt x="114618" y="41111"/>
                </a:lnTo>
                <a:lnTo>
                  <a:pt x="114080" y="37037"/>
                </a:lnTo>
                <a:lnTo>
                  <a:pt x="113542" y="33333"/>
                </a:lnTo>
                <a:lnTo>
                  <a:pt x="111390" y="29629"/>
                </a:lnTo>
                <a:lnTo>
                  <a:pt x="109775" y="26296"/>
                </a:lnTo>
                <a:lnTo>
                  <a:pt x="107623" y="22962"/>
                </a:lnTo>
                <a:lnTo>
                  <a:pt x="104932" y="20000"/>
                </a:lnTo>
                <a:lnTo>
                  <a:pt x="101165" y="16666"/>
                </a:lnTo>
                <a:lnTo>
                  <a:pt x="97399" y="14074"/>
                </a:lnTo>
                <a:lnTo>
                  <a:pt x="97399" y="14074"/>
                </a:lnTo>
                <a:lnTo>
                  <a:pt x="93632" y="11481"/>
                </a:lnTo>
                <a:lnTo>
                  <a:pt x="89327" y="9629"/>
                </a:lnTo>
                <a:lnTo>
                  <a:pt x="84484" y="7777"/>
                </a:lnTo>
                <a:lnTo>
                  <a:pt x="80179" y="6296"/>
                </a:lnTo>
                <a:lnTo>
                  <a:pt x="75336" y="5185"/>
                </a:lnTo>
                <a:lnTo>
                  <a:pt x="70493" y="4444"/>
                </a:lnTo>
                <a:lnTo>
                  <a:pt x="64573" y="4074"/>
                </a:lnTo>
                <a:lnTo>
                  <a:pt x="59730" y="3703"/>
                </a:lnTo>
                <a:lnTo>
                  <a:pt x="59730" y="3703"/>
                </a:lnTo>
                <a:lnTo>
                  <a:pt x="54349" y="4074"/>
                </a:lnTo>
                <a:lnTo>
                  <a:pt x="49506" y="4444"/>
                </a:lnTo>
                <a:lnTo>
                  <a:pt x="44663" y="5185"/>
                </a:lnTo>
                <a:lnTo>
                  <a:pt x="39820" y="6296"/>
                </a:lnTo>
                <a:lnTo>
                  <a:pt x="34977" y="7777"/>
                </a:lnTo>
                <a:lnTo>
                  <a:pt x="30672" y="9629"/>
                </a:lnTo>
                <a:lnTo>
                  <a:pt x="26367" y="11481"/>
                </a:lnTo>
                <a:lnTo>
                  <a:pt x="21524" y="14074"/>
                </a:lnTo>
                <a:lnTo>
                  <a:pt x="21524" y="14074"/>
                </a:lnTo>
                <a:lnTo>
                  <a:pt x="17757" y="16666"/>
                </a:lnTo>
                <a:lnTo>
                  <a:pt x="14529" y="20000"/>
                </a:lnTo>
                <a:lnTo>
                  <a:pt x="11838" y="22962"/>
                </a:lnTo>
                <a:lnTo>
                  <a:pt x="9147" y="26296"/>
                </a:lnTo>
                <a:lnTo>
                  <a:pt x="7533" y="29629"/>
                </a:lnTo>
                <a:lnTo>
                  <a:pt x="6457" y="33333"/>
                </a:lnTo>
                <a:lnTo>
                  <a:pt x="5381" y="37037"/>
                </a:lnTo>
                <a:lnTo>
                  <a:pt x="5381" y="41111"/>
                </a:lnTo>
                <a:lnTo>
                  <a:pt x="5381" y="41111"/>
                </a:lnTo>
                <a:lnTo>
                  <a:pt x="5381" y="45185"/>
                </a:lnTo>
                <a:lnTo>
                  <a:pt x="6457" y="49259"/>
                </a:lnTo>
                <a:lnTo>
                  <a:pt x="8071" y="53333"/>
                </a:lnTo>
                <a:lnTo>
                  <a:pt x="10224" y="57037"/>
                </a:lnTo>
                <a:lnTo>
                  <a:pt x="12914" y="60370"/>
                </a:lnTo>
                <a:lnTo>
                  <a:pt x="16143" y="63703"/>
                </a:lnTo>
                <a:lnTo>
                  <a:pt x="19910" y="66666"/>
                </a:lnTo>
                <a:lnTo>
                  <a:pt x="24753" y="69629"/>
                </a:lnTo>
                <a:lnTo>
                  <a:pt x="24753" y="69629"/>
                </a:lnTo>
                <a:lnTo>
                  <a:pt x="25829" y="70000"/>
                </a:lnTo>
                <a:lnTo>
                  <a:pt x="25829" y="70000"/>
                </a:lnTo>
                <a:lnTo>
                  <a:pt x="32286" y="75185"/>
                </a:lnTo>
                <a:lnTo>
                  <a:pt x="36053" y="78518"/>
                </a:lnTo>
                <a:lnTo>
                  <a:pt x="36053" y="78518"/>
                </a:lnTo>
                <a:lnTo>
                  <a:pt x="37668" y="81481"/>
                </a:lnTo>
                <a:lnTo>
                  <a:pt x="38206" y="85555"/>
                </a:lnTo>
                <a:lnTo>
                  <a:pt x="38206" y="87407"/>
                </a:lnTo>
                <a:lnTo>
                  <a:pt x="38206" y="88148"/>
                </a:lnTo>
                <a:lnTo>
                  <a:pt x="38206" y="88148"/>
                </a:lnTo>
                <a:lnTo>
                  <a:pt x="38206" y="89629"/>
                </a:lnTo>
                <a:lnTo>
                  <a:pt x="38744" y="90000"/>
                </a:lnTo>
                <a:lnTo>
                  <a:pt x="82869" y="96666"/>
                </a:lnTo>
                <a:lnTo>
                  <a:pt x="82869" y="96666"/>
                </a:lnTo>
                <a:lnTo>
                  <a:pt x="83946" y="97037"/>
                </a:lnTo>
                <a:lnTo>
                  <a:pt x="84484" y="97407"/>
                </a:lnTo>
                <a:lnTo>
                  <a:pt x="85022" y="98148"/>
                </a:lnTo>
                <a:lnTo>
                  <a:pt x="84484" y="98888"/>
                </a:lnTo>
                <a:lnTo>
                  <a:pt x="84484" y="98888"/>
                </a:lnTo>
                <a:lnTo>
                  <a:pt x="83946" y="100000"/>
                </a:lnTo>
                <a:lnTo>
                  <a:pt x="82331" y="100370"/>
                </a:lnTo>
                <a:lnTo>
                  <a:pt x="82331" y="100370"/>
                </a:lnTo>
                <a:lnTo>
                  <a:pt x="81793" y="100370"/>
                </a:lnTo>
                <a:lnTo>
                  <a:pt x="37130" y="93703"/>
                </a:lnTo>
                <a:lnTo>
                  <a:pt x="37130" y="93703"/>
                </a:lnTo>
                <a:lnTo>
                  <a:pt x="34977" y="92962"/>
                </a:lnTo>
                <a:lnTo>
                  <a:pt x="33901" y="91851"/>
                </a:lnTo>
                <a:lnTo>
                  <a:pt x="32825" y="90370"/>
                </a:lnTo>
                <a:lnTo>
                  <a:pt x="32825" y="88148"/>
                </a:lnTo>
                <a:lnTo>
                  <a:pt x="32825" y="87407"/>
                </a:lnTo>
                <a:lnTo>
                  <a:pt x="32825" y="87407"/>
                </a:lnTo>
                <a:lnTo>
                  <a:pt x="32825" y="85555"/>
                </a:lnTo>
                <a:lnTo>
                  <a:pt x="32825" y="85555"/>
                </a:lnTo>
                <a:lnTo>
                  <a:pt x="32286" y="82962"/>
                </a:lnTo>
                <a:lnTo>
                  <a:pt x="30672" y="80370"/>
                </a:lnTo>
                <a:lnTo>
                  <a:pt x="30672" y="80370"/>
                </a:lnTo>
                <a:lnTo>
                  <a:pt x="27443" y="77407"/>
                </a:lnTo>
                <a:lnTo>
                  <a:pt x="21524" y="72592"/>
                </a:lnTo>
                <a:lnTo>
                  <a:pt x="21524" y="72592"/>
                </a:lnTo>
                <a:lnTo>
                  <a:pt x="20448" y="72222"/>
                </a:lnTo>
                <a:lnTo>
                  <a:pt x="20448" y="72222"/>
                </a:lnTo>
                <a:lnTo>
                  <a:pt x="15605" y="69259"/>
                </a:lnTo>
                <a:lnTo>
                  <a:pt x="11300" y="65925"/>
                </a:lnTo>
                <a:lnTo>
                  <a:pt x="8071" y="62222"/>
                </a:lnTo>
                <a:lnTo>
                  <a:pt x="4843" y="58518"/>
                </a:lnTo>
                <a:lnTo>
                  <a:pt x="2690" y="54814"/>
                </a:lnTo>
                <a:lnTo>
                  <a:pt x="1076" y="50000"/>
                </a:lnTo>
                <a:lnTo>
                  <a:pt x="0" y="45925"/>
                </a:lnTo>
                <a:lnTo>
                  <a:pt x="0" y="41111"/>
                </a:lnTo>
                <a:lnTo>
                  <a:pt x="0" y="41111"/>
                </a:lnTo>
                <a:lnTo>
                  <a:pt x="0" y="36666"/>
                </a:lnTo>
                <a:lnTo>
                  <a:pt x="1076" y="32592"/>
                </a:lnTo>
                <a:lnTo>
                  <a:pt x="2152" y="28518"/>
                </a:lnTo>
                <a:lnTo>
                  <a:pt x="4304" y="24814"/>
                </a:lnTo>
                <a:lnTo>
                  <a:pt x="6995" y="21111"/>
                </a:lnTo>
                <a:lnTo>
                  <a:pt x="10224" y="17407"/>
                </a:lnTo>
                <a:lnTo>
                  <a:pt x="13991" y="14444"/>
                </a:lnTo>
                <a:lnTo>
                  <a:pt x="17757" y="11481"/>
                </a:lnTo>
                <a:lnTo>
                  <a:pt x="17757" y="11481"/>
                </a:lnTo>
                <a:lnTo>
                  <a:pt x="22600" y="8888"/>
                </a:lnTo>
                <a:lnTo>
                  <a:pt x="27982" y="6296"/>
                </a:lnTo>
                <a:lnTo>
                  <a:pt x="32825" y="4444"/>
                </a:lnTo>
                <a:lnTo>
                  <a:pt x="37668" y="2962"/>
                </a:lnTo>
                <a:lnTo>
                  <a:pt x="43049" y="1481"/>
                </a:lnTo>
                <a:lnTo>
                  <a:pt x="48430" y="740"/>
                </a:lnTo>
                <a:lnTo>
                  <a:pt x="53811" y="370"/>
                </a:lnTo>
                <a:lnTo>
                  <a:pt x="59730" y="0"/>
                </a:lnTo>
                <a:lnTo>
                  <a:pt x="59730" y="0"/>
                </a:lnTo>
                <a:lnTo>
                  <a:pt x="65112" y="370"/>
                </a:lnTo>
                <a:lnTo>
                  <a:pt x="71569" y="740"/>
                </a:lnTo>
                <a:lnTo>
                  <a:pt x="76950" y="1481"/>
                </a:lnTo>
                <a:lnTo>
                  <a:pt x="81793" y="2962"/>
                </a:lnTo>
                <a:lnTo>
                  <a:pt x="87174" y="4444"/>
                </a:lnTo>
                <a:lnTo>
                  <a:pt x="92017" y="6296"/>
                </a:lnTo>
                <a:lnTo>
                  <a:pt x="96860" y="8518"/>
                </a:lnTo>
                <a:lnTo>
                  <a:pt x="101165" y="11111"/>
                </a:lnTo>
                <a:lnTo>
                  <a:pt x="101165" y="11111"/>
                </a:lnTo>
                <a:close/>
                <a:moveTo>
                  <a:pt x="80717" y="110370"/>
                </a:moveTo>
                <a:lnTo>
                  <a:pt x="37130" y="103703"/>
                </a:lnTo>
                <a:lnTo>
                  <a:pt x="37130" y="103703"/>
                </a:lnTo>
                <a:lnTo>
                  <a:pt x="36053" y="103333"/>
                </a:lnTo>
                <a:lnTo>
                  <a:pt x="35515" y="102962"/>
                </a:lnTo>
                <a:lnTo>
                  <a:pt x="34977" y="102222"/>
                </a:lnTo>
                <a:lnTo>
                  <a:pt x="35515" y="101481"/>
                </a:lnTo>
                <a:lnTo>
                  <a:pt x="35515" y="101481"/>
                </a:lnTo>
                <a:lnTo>
                  <a:pt x="36053" y="100740"/>
                </a:lnTo>
                <a:lnTo>
                  <a:pt x="36591" y="100000"/>
                </a:lnTo>
                <a:lnTo>
                  <a:pt x="37668" y="100000"/>
                </a:lnTo>
                <a:lnTo>
                  <a:pt x="38744" y="100000"/>
                </a:lnTo>
                <a:lnTo>
                  <a:pt x="82331" y="106666"/>
                </a:lnTo>
                <a:lnTo>
                  <a:pt x="82331" y="106666"/>
                </a:lnTo>
                <a:lnTo>
                  <a:pt x="83408" y="107037"/>
                </a:lnTo>
                <a:lnTo>
                  <a:pt x="83946" y="107407"/>
                </a:lnTo>
                <a:lnTo>
                  <a:pt x="84484" y="108148"/>
                </a:lnTo>
                <a:lnTo>
                  <a:pt x="84484" y="108888"/>
                </a:lnTo>
                <a:lnTo>
                  <a:pt x="84484" y="108888"/>
                </a:lnTo>
                <a:lnTo>
                  <a:pt x="83408" y="110000"/>
                </a:lnTo>
                <a:lnTo>
                  <a:pt x="81793" y="110370"/>
                </a:lnTo>
                <a:lnTo>
                  <a:pt x="81793" y="110370"/>
                </a:lnTo>
                <a:lnTo>
                  <a:pt x="80717" y="110370"/>
                </a:lnTo>
                <a:lnTo>
                  <a:pt x="80717" y="110370"/>
                </a:lnTo>
                <a:close/>
                <a:moveTo>
                  <a:pt x="76950" y="116296"/>
                </a:moveTo>
                <a:lnTo>
                  <a:pt x="76950" y="116296"/>
                </a:lnTo>
                <a:lnTo>
                  <a:pt x="78026" y="116666"/>
                </a:lnTo>
                <a:lnTo>
                  <a:pt x="78565" y="117037"/>
                </a:lnTo>
                <a:lnTo>
                  <a:pt x="79103" y="117777"/>
                </a:lnTo>
                <a:lnTo>
                  <a:pt x="79103" y="118518"/>
                </a:lnTo>
                <a:lnTo>
                  <a:pt x="79103" y="118518"/>
                </a:lnTo>
                <a:lnTo>
                  <a:pt x="78026" y="119629"/>
                </a:lnTo>
                <a:lnTo>
                  <a:pt x="76412" y="120000"/>
                </a:lnTo>
                <a:lnTo>
                  <a:pt x="76412" y="120000"/>
                </a:lnTo>
                <a:lnTo>
                  <a:pt x="75336" y="120000"/>
                </a:lnTo>
                <a:lnTo>
                  <a:pt x="39820" y="114444"/>
                </a:lnTo>
                <a:lnTo>
                  <a:pt x="39820" y="114444"/>
                </a:lnTo>
                <a:lnTo>
                  <a:pt x="38744" y="114444"/>
                </a:lnTo>
                <a:lnTo>
                  <a:pt x="38206" y="113333"/>
                </a:lnTo>
                <a:lnTo>
                  <a:pt x="37668" y="112962"/>
                </a:lnTo>
                <a:lnTo>
                  <a:pt x="38206" y="112222"/>
                </a:lnTo>
                <a:lnTo>
                  <a:pt x="38206" y="112222"/>
                </a:lnTo>
                <a:lnTo>
                  <a:pt x="38744" y="111111"/>
                </a:lnTo>
                <a:lnTo>
                  <a:pt x="39282" y="110740"/>
                </a:lnTo>
                <a:lnTo>
                  <a:pt x="40358" y="110740"/>
                </a:lnTo>
                <a:lnTo>
                  <a:pt x="41434" y="110740"/>
                </a:lnTo>
                <a:lnTo>
                  <a:pt x="76950" y="11629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3" name="íṡ1ïḍè"/>
          <p:cNvSpPr/>
          <p:nvPr/>
        </p:nvSpPr>
        <p:spPr>
          <a:xfrm>
            <a:off x="4208341" y="2213059"/>
            <a:ext cx="274915" cy="27322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840" y="116296"/>
                </a:moveTo>
                <a:lnTo>
                  <a:pt x="104907" y="116296"/>
                </a:lnTo>
                <a:lnTo>
                  <a:pt x="79877" y="108888"/>
                </a:lnTo>
                <a:lnTo>
                  <a:pt x="79877" y="108888"/>
                </a:lnTo>
                <a:lnTo>
                  <a:pt x="79141" y="108518"/>
                </a:lnTo>
                <a:lnTo>
                  <a:pt x="15460" y="43703"/>
                </a:lnTo>
                <a:lnTo>
                  <a:pt x="15460" y="43703"/>
                </a:lnTo>
                <a:lnTo>
                  <a:pt x="15460" y="43703"/>
                </a:lnTo>
                <a:lnTo>
                  <a:pt x="1840" y="30000"/>
                </a:lnTo>
                <a:lnTo>
                  <a:pt x="1840" y="30000"/>
                </a:lnTo>
                <a:lnTo>
                  <a:pt x="368" y="27777"/>
                </a:lnTo>
                <a:lnTo>
                  <a:pt x="0" y="25555"/>
                </a:lnTo>
                <a:lnTo>
                  <a:pt x="0" y="25555"/>
                </a:lnTo>
                <a:lnTo>
                  <a:pt x="368" y="23333"/>
                </a:lnTo>
                <a:lnTo>
                  <a:pt x="1840" y="21481"/>
                </a:lnTo>
                <a:lnTo>
                  <a:pt x="20981" y="1851"/>
                </a:lnTo>
                <a:lnTo>
                  <a:pt x="20981" y="1851"/>
                </a:lnTo>
                <a:lnTo>
                  <a:pt x="21717" y="1111"/>
                </a:lnTo>
                <a:lnTo>
                  <a:pt x="22822" y="370"/>
                </a:lnTo>
                <a:lnTo>
                  <a:pt x="23926" y="0"/>
                </a:lnTo>
                <a:lnTo>
                  <a:pt x="25030" y="0"/>
                </a:lnTo>
                <a:lnTo>
                  <a:pt x="25030" y="0"/>
                </a:lnTo>
                <a:lnTo>
                  <a:pt x="26134" y="0"/>
                </a:lnTo>
                <a:lnTo>
                  <a:pt x="27607" y="370"/>
                </a:lnTo>
                <a:lnTo>
                  <a:pt x="28711" y="1111"/>
                </a:lnTo>
                <a:lnTo>
                  <a:pt x="29447" y="1851"/>
                </a:lnTo>
                <a:lnTo>
                  <a:pt x="43435" y="15925"/>
                </a:lnTo>
                <a:lnTo>
                  <a:pt x="43435" y="16296"/>
                </a:lnTo>
                <a:lnTo>
                  <a:pt x="107116" y="80740"/>
                </a:lnTo>
                <a:lnTo>
                  <a:pt x="107116" y="80740"/>
                </a:lnTo>
                <a:lnTo>
                  <a:pt x="107852" y="81111"/>
                </a:lnTo>
                <a:lnTo>
                  <a:pt x="119631" y="117407"/>
                </a:lnTo>
                <a:lnTo>
                  <a:pt x="119631" y="117777"/>
                </a:lnTo>
                <a:lnTo>
                  <a:pt x="119631" y="117777"/>
                </a:lnTo>
                <a:lnTo>
                  <a:pt x="120000" y="118148"/>
                </a:lnTo>
                <a:lnTo>
                  <a:pt x="120000" y="118518"/>
                </a:lnTo>
                <a:lnTo>
                  <a:pt x="119631" y="118518"/>
                </a:lnTo>
                <a:lnTo>
                  <a:pt x="119631" y="118518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8159" y="120000"/>
                </a:lnTo>
                <a:lnTo>
                  <a:pt x="118159" y="120000"/>
                </a:lnTo>
                <a:lnTo>
                  <a:pt x="117791" y="120000"/>
                </a:lnTo>
                <a:lnTo>
                  <a:pt x="1840" y="120000"/>
                </a:lnTo>
                <a:lnTo>
                  <a:pt x="1840" y="120000"/>
                </a:lnTo>
                <a:lnTo>
                  <a:pt x="1104" y="120000"/>
                </a:lnTo>
                <a:lnTo>
                  <a:pt x="736" y="119629"/>
                </a:lnTo>
                <a:lnTo>
                  <a:pt x="368" y="118888"/>
                </a:lnTo>
                <a:lnTo>
                  <a:pt x="0" y="118148"/>
                </a:lnTo>
                <a:lnTo>
                  <a:pt x="0" y="118148"/>
                </a:lnTo>
                <a:lnTo>
                  <a:pt x="0" y="116296"/>
                </a:lnTo>
                <a:lnTo>
                  <a:pt x="0" y="116296"/>
                </a:lnTo>
                <a:lnTo>
                  <a:pt x="1840" y="116296"/>
                </a:lnTo>
                <a:lnTo>
                  <a:pt x="1840" y="116296"/>
                </a:lnTo>
                <a:close/>
                <a:moveTo>
                  <a:pt x="4417" y="27037"/>
                </a:moveTo>
                <a:lnTo>
                  <a:pt x="16932" y="40000"/>
                </a:lnTo>
                <a:lnTo>
                  <a:pt x="39386" y="17407"/>
                </a:lnTo>
                <a:lnTo>
                  <a:pt x="26871" y="4444"/>
                </a:lnTo>
                <a:lnTo>
                  <a:pt x="26871" y="4444"/>
                </a:lnTo>
                <a:lnTo>
                  <a:pt x="25766" y="4074"/>
                </a:lnTo>
                <a:lnTo>
                  <a:pt x="25030" y="3703"/>
                </a:lnTo>
                <a:lnTo>
                  <a:pt x="24294" y="4074"/>
                </a:lnTo>
                <a:lnTo>
                  <a:pt x="23558" y="4444"/>
                </a:lnTo>
                <a:lnTo>
                  <a:pt x="4417" y="24444"/>
                </a:lnTo>
                <a:lnTo>
                  <a:pt x="4417" y="24444"/>
                </a:lnTo>
                <a:lnTo>
                  <a:pt x="4049" y="24814"/>
                </a:lnTo>
                <a:lnTo>
                  <a:pt x="3680" y="25555"/>
                </a:lnTo>
                <a:lnTo>
                  <a:pt x="3680" y="25555"/>
                </a:lnTo>
                <a:lnTo>
                  <a:pt x="4049" y="26296"/>
                </a:lnTo>
                <a:lnTo>
                  <a:pt x="4417" y="27037"/>
                </a:lnTo>
                <a:lnTo>
                  <a:pt x="4417" y="27037"/>
                </a:lnTo>
                <a:close/>
                <a:moveTo>
                  <a:pt x="19509" y="42592"/>
                </a:moveTo>
                <a:lnTo>
                  <a:pt x="79877" y="103703"/>
                </a:lnTo>
                <a:lnTo>
                  <a:pt x="82085" y="95925"/>
                </a:lnTo>
                <a:lnTo>
                  <a:pt x="23558" y="38518"/>
                </a:lnTo>
                <a:lnTo>
                  <a:pt x="19509" y="42592"/>
                </a:lnTo>
                <a:close/>
                <a:moveTo>
                  <a:pt x="93865" y="93703"/>
                </a:moveTo>
                <a:lnTo>
                  <a:pt x="93865" y="85185"/>
                </a:lnTo>
                <a:lnTo>
                  <a:pt x="35337" y="26296"/>
                </a:lnTo>
                <a:lnTo>
                  <a:pt x="26134" y="35555"/>
                </a:lnTo>
                <a:lnTo>
                  <a:pt x="84662" y="93703"/>
                </a:lnTo>
                <a:lnTo>
                  <a:pt x="93865" y="93703"/>
                </a:lnTo>
                <a:close/>
                <a:moveTo>
                  <a:pt x="102331" y="80740"/>
                </a:moveTo>
                <a:lnTo>
                  <a:pt x="41963" y="20000"/>
                </a:lnTo>
                <a:lnTo>
                  <a:pt x="37914" y="23703"/>
                </a:lnTo>
                <a:lnTo>
                  <a:pt x="96073" y="82222"/>
                </a:lnTo>
                <a:lnTo>
                  <a:pt x="102331" y="80740"/>
                </a:lnTo>
                <a:close/>
                <a:moveTo>
                  <a:pt x="83190" y="105925"/>
                </a:moveTo>
                <a:lnTo>
                  <a:pt x="114478" y="115555"/>
                </a:lnTo>
                <a:lnTo>
                  <a:pt x="104907" y="84074"/>
                </a:lnTo>
                <a:lnTo>
                  <a:pt x="97546" y="85555"/>
                </a:lnTo>
                <a:lnTo>
                  <a:pt x="97546" y="95555"/>
                </a:lnTo>
                <a:lnTo>
                  <a:pt x="97546" y="95555"/>
                </a:lnTo>
                <a:lnTo>
                  <a:pt x="97177" y="96296"/>
                </a:lnTo>
                <a:lnTo>
                  <a:pt x="96809" y="97037"/>
                </a:lnTo>
                <a:lnTo>
                  <a:pt x="96441" y="97407"/>
                </a:lnTo>
                <a:lnTo>
                  <a:pt x="95705" y="97407"/>
                </a:lnTo>
                <a:lnTo>
                  <a:pt x="85398" y="97407"/>
                </a:lnTo>
                <a:lnTo>
                  <a:pt x="83190" y="105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4" name="í$ľïḋe"/>
          <p:cNvSpPr/>
          <p:nvPr/>
        </p:nvSpPr>
        <p:spPr>
          <a:xfrm>
            <a:off x="6877339" y="4251188"/>
            <a:ext cx="393365" cy="29917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941" y="60000"/>
                </a:moveTo>
                <a:lnTo>
                  <a:pt x="112941" y="60000"/>
                </a:lnTo>
                <a:lnTo>
                  <a:pt x="114635" y="62592"/>
                </a:lnTo>
                <a:lnTo>
                  <a:pt x="116047" y="65555"/>
                </a:lnTo>
                <a:lnTo>
                  <a:pt x="117176" y="68148"/>
                </a:lnTo>
                <a:lnTo>
                  <a:pt x="118023" y="71111"/>
                </a:lnTo>
                <a:lnTo>
                  <a:pt x="118870" y="74074"/>
                </a:lnTo>
                <a:lnTo>
                  <a:pt x="119435" y="77407"/>
                </a:lnTo>
                <a:lnTo>
                  <a:pt x="119717" y="80740"/>
                </a:lnTo>
                <a:lnTo>
                  <a:pt x="120000" y="84444"/>
                </a:lnTo>
                <a:lnTo>
                  <a:pt x="120000" y="84444"/>
                </a:lnTo>
                <a:lnTo>
                  <a:pt x="119717" y="87777"/>
                </a:lnTo>
                <a:lnTo>
                  <a:pt x="119435" y="90740"/>
                </a:lnTo>
                <a:lnTo>
                  <a:pt x="118870" y="93703"/>
                </a:lnTo>
                <a:lnTo>
                  <a:pt x="118023" y="96666"/>
                </a:lnTo>
                <a:lnTo>
                  <a:pt x="116894" y="99629"/>
                </a:lnTo>
                <a:lnTo>
                  <a:pt x="115482" y="102592"/>
                </a:lnTo>
                <a:lnTo>
                  <a:pt x="114070" y="105555"/>
                </a:lnTo>
                <a:lnTo>
                  <a:pt x="112094" y="108518"/>
                </a:lnTo>
                <a:lnTo>
                  <a:pt x="112094" y="108518"/>
                </a:lnTo>
                <a:lnTo>
                  <a:pt x="110117" y="111111"/>
                </a:lnTo>
                <a:lnTo>
                  <a:pt x="108141" y="113333"/>
                </a:lnTo>
                <a:lnTo>
                  <a:pt x="105882" y="115555"/>
                </a:lnTo>
                <a:lnTo>
                  <a:pt x="103905" y="117407"/>
                </a:lnTo>
                <a:lnTo>
                  <a:pt x="101647" y="118518"/>
                </a:lnTo>
                <a:lnTo>
                  <a:pt x="99388" y="119259"/>
                </a:lnTo>
                <a:lnTo>
                  <a:pt x="96564" y="120000"/>
                </a:lnTo>
                <a:lnTo>
                  <a:pt x="94305" y="120000"/>
                </a:lnTo>
                <a:lnTo>
                  <a:pt x="72847" y="120000"/>
                </a:lnTo>
                <a:lnTo>
                  <a:pt x="72847" y="120000"/>
                </a:lnTo>
                <a:lnTo>
                  <a:pt x="68894" y="119629"/>
                </a:lnTo>
                <a:lnTo>
                  <a:pt x="65788" y="118888"/>
                </a:lnTo>
                <a:lnTo>
                  <a:pt x="62964" y="117407"/>
                </a:lnTo>
                <a:lnTo>
                  <a:pt x="61835" y="116296"/>
                </a:lnTo>
                <a:lnTo>
                  <a:pt x="60988" y="115185"/>
                </a:lnTo>
                <a:lnTo>
                  <a:pt x="60988" y="115185"/>
                </a:lnTo>
                <a:lnTo>
                  <a:pt x="60141" y="113703"/>
                </a:lnTo>
                <a:lnTo>
                  <a:pt x="59294" y="112222"/>
                </a:lnTo>
                <a:lnTo>
                  <a:pt x="58164" y="108518"/>
                </a:lnTo>
                <a:lnTo>
                  <a:pt x="57317" y="104444"/>
                </a:lnTo>
                <a:lnTo>
                  <a:pt x="57317" y="99259"/>
                </a:lnTo>
                <a:lnTo>
                  <a:pt x="57317" y="47777"/>
                </a:lnTo>
                <a:lnTo>
                  <a:pt x="45458" y="63333"/>
                </a:lnTo>
                <a:lnTo>
                  <a:pt x="45458" y="63333"/>
                </a:lnTo>
                <a:lnTo>
                  <a:pt x="44894" y="63703"/>
                </a:lnTo>
                <a:lnTo>
                  <a:pt x="44329" y="63703"/>
                </a:lnTo>
                <a:lnTo>
                  <a:pt x="44047" y="63703"/>
                </a:lnTo>
                <a:lnTo>
                  <a:pt x="43482" y="63333"/>
                </a:lnTo>
                <a:lnTo>
                  <a:pt x="43482" y="63333"/>
                </a:lnTo>
                <a:lnTo>
                  <a:pt x="43200" y="62592"/>
                </a:lnTo>
                <a:lnTo>
                  <a:pt x="42917" y="61851"/>
                </a:lnTo>
                <a:lnTo>
                  <a:pt x="42917" y="61111"/>
                </a:lnTo>
                <a:lnTo>
                  <a:pt x="43482" y="60370"/>
                </a:lnTo>
                <a:lnTo>
                  <a:pt x="56470" y="43703"/>
                </a:lnTo>
                <a:lnTo>
                  <a:pt x="56470" y="43703"/>
                </a:lnTo>
                <a:lnTo>
                  <a:pt x="57600" y="42592"/>
                </a:lnTo>
                <a:lnTo>
                  <a:pt x="58729" y="42222"/>
                </a:lnTo>
                <a:lnTo>
                  <a:pt x="59858" y="42592"/>
                </a:lnTo>
                <a:lnTo>
                  <a:pt x="60988" y="43703"/>
                </a:lnTo>
                <a:lnTo>
                  <a:pt x="73976" y="60370"/>
                </a:lnTo>
                <a:lnTo>
                  <a:pt x="73976" y="60370"/>
                </a:lnTo>
                <a:lnTo>
                  <a:pt x="74258" y="61111"/>
                </a:lnTo>
                <a:lnTo>
                  <a:pt x="74258" y="61851"/>
                </a:lnTo>
                <a:lnTo>
                  <a:pt x="74258" y="62592"/>
                </a:lnTo>
                <a:lnTo>
                  <a:pt x="73976" y="63333"/>
                </a:lnTo>
                <a:lnTo>
                  <a:pt x="73976" y="63333"/>
                </a:lnTo>
                <a:lnTo>
                  <a:pt x="73129" y="63703"/>
                </a:lnTo>
                <a:lnTo>
                  <a:pt x="72564" y="63703"/>
                </a:lnTo>
                <a:lnTo>
                  <a:pt x="72564" y="63703"/>
                </a:lnTo>
                <a:lnTo>
                  <a:pt x="72000" y="63703"/>
                </a:lnTo>
                <a:lnTo>
                  <a:pt x="71435" y="63333"/>
                </a:lnTo>
                <a:lnTo>
                  <a:pt x="60141" y="47777"/>
                </a:lnTo>
                <a:lnTo>
                  <a:pt x="60141" y="99259"/>
                </a:lnTo>
                <a:lnTo>
                  <a:pt x="60141" y="99259"/>
                </a:lnTo>
                <a:lnTo>
                  <a:pt x="60141" y="103333"/>
                </a:lnTo>
                <a:lnTo>
                  <a:pt x="60705" y="107037"/>
                </a:lnTo>
                <a:lnTo>
                  <a:pt x="61552" y="110000"/>
                </a:lnTo>
                <a:lnTo>
                  <a:pt x="62964" y="112222"/>
                </a:lnTo>
                <a:lnTo>
                  <a:pt x="62964" y="112222"/>
                </a:lnTo>
                <a:lnTo>
                  <a:pt x="64658" y="113703"/>
                </a:lnTo>
                <a:lnTo>
                  <a:pt x="66917" y="115555"/>
                </a:lnTo>
                <a:lnTo>
                  <a:pt x="69458" y="116296"/>
                </a:lnTo>
                <a:lnTo>
                  <a:pt x="72847" y="116296"/>
                </a:lnTo>
                <a:lnTo>
                  <a:pt x="94305" y="116296"/>
                </a:lnTo>
                <a:lnTo>
                  <a:pt x="94305" y="116296"/>
                </a:lnTo>
                <a:lnTo>
                  <a:pt x="96282" y="116296"/>
                </a:lnTo>
                <a:lnTo>
                  <a:pt x="98823" y="115555"/>
                </a:lnTo>
                <a:lnTo>
                  <a:pt x="100800" y="114814"/>
                </a:lnTo>
                <a:lnTo>
                  <a:pt x="102776" y="113333"/>
                </a:lnTo>
                <a:lnTo>
                  <a:pt x="104752" y="111851"/>
                </a:lnTo>
                <a:lnTo>
                  <a:pt x="106729" y="110370"/>
                </a:lnTo>
                <a:lnTo>
                  <a:pt x="108423" y="108148"/>
                </a:lnTo>
                <a:lnTo>
                  <a:pt x="110117" y="105925"/>
                </a:lnTo>
                <a:lnTo>
                  <a:pt x="110117" y="105925"/>
                </a:lnTo>
                <a:lnTo>
                  <a:pt x="111811" y="103333"/>
                </a:lnTo>
                <a:lnTo>
                  <a:pt x="113223" y="100740"/>
                </a:lnTo>
                <a:lnTo>
                  <a:pt x="114352" y="98148"/>
                </a:lnTo>
                <a:lnTo>
                  <a:pt x="115482" y="95555"/>
                </a:lnTo>
                <a:lnTo>
                  <a:pt x="116047" y="92592"/>
                </a:lnTo>
                <a:lnTo>
                  <a:pt x="116611" y="90000"/>
                </a:lnTo>
                <a:lnTo>
                  <a:pt x="116894" y="87407"/>
                </a:lnTo>
                <a:lnTo>
                  <a:pt x="117176" y="84444"/>
                </a:lnTo>
                <a:lnTo>
                  <a:pt x="117176" y="84444"/>
                </a:lnTo>
                <a:lnTo>
                  <a:pt x="116894" y="81111"/>
                </a:lnTo>
                <a:lnTo>
                  <a:pt x="116611" y="78148"/>
                </a:lnTo>
                <a:lnTo>
                  <a:pt x="116047" y="75185"/>
                </a:lnTo>
                <a:lnTo>
                  <a:pt x="115482" y="72222"/>
                </a:lnTo>
                <a:lnTo>
                  <a:pt x="114635" y="69629"/>
                </a:lnTo>
                <a:lnTo>
                  <a:pt x="113505" y="67037"/>
                </a:lnTo>
                <a:lnTo>
                  <a:pt x="112094" y="64814"/>
                </a:lnTo>
                <a:lnTo>
                  <a:pt x="110682" y="62592"/>
                </a:lnTo>
                <a:lnTo>
                  <a:pt x="110682" y="62592"/>
                </a:lnTo>
                <a:lnTo>
                  <a:pt x="107576" y="58518"/>
                </a:lnTo>
                <a:lnTo>
                  <a:pt x="105882" y="57037"/>
                </a:lnTo>
                <a:lnTo>
                  <a:pt x="104188" y="55555"/>
                </a:lnTo>
                <a:lnTo>
                  <a:pt x="102494" y="54444"/>
                </a:lnTo>
                <a:lnTo>
                  <a:pt x="100800" y="53703"/>
                </a:lnTo>
                <a:lnTo>
                  <a:pt x="99105" y="52962"/>
                </a:lnTo>
                <a:lnTo>
                  <a:pt x="97411" y="52592"/>
                </a:lnTo>
                <a:lnTo>
                  <a:pt x="97411" y="58148"/>
                </a:lnTo>
                <a:lnTo>
                  <a:pt x="97411" y="58148"/>
                </a:lnTo>
                <a:lnTo>
                  <a:pt x="96847" y="58888"/>
                </a:lnTo>
                <a:lnTo>
                  <a:pt x="96564" y="59629"/>
                </a:lnTo>
                <a:lnTo>
                  <a:pt x="96282" y="60000"/>
                </a:lnTo>
                <a:lnTo>
                  <a:pt x="95717" y="60000"/>
                </a:lnTo>
                <a:lnTo>
                  <a:pt x="95717" y="60000"/>
                </a:lnTo>
                <a:lnTo>
                  <a:pt x="94870" y="60000"/>
                </a:lnTo>
                <a:lnTo>
                  <a:pt x="94588" y="59629"/>
                </a:lnTo>
                <a:lnTo>
                  <a:pt x="94305" y="58888"/>
                </a:lnTo>
                <a:lnTo>
                  <a:pt x="94305" y="58148"/>
                </a:lnTo>
                <a:lnTo>
                  <a:pt x="94305" y="52592"/>
                </a:lnTo>
                <a:lnTo>
                  <a:pt x="94305" y="52592"/>
                </a:lnTo>
                <a:lnTo>
                  <a:pt x="94023" y="47407"/>
                </a:lnTo>
                <a:lnTo>
                  <a:pt x="93741" y="42962"/>
                </a:lnTo>
                <a:lnTo>
                  <a:pt x="92894" y="38518"/>
                </a:lnTo>
                <a:lnTo>
                  <a:pt x="92047" y="34444"/>
                </a:lnTo>
                <a:lnTo>
                  <a:pt x="90635" y="30000"/>
                </a:lnTo>
                <a:lnTo>
                  <a:pt x="88941" y="26296"/>
                </a:lnTo>
                <a:lnTo>
                  <a:pt x="87247" y="22222"/>
                </a:lnTo>
                <a:lnTo>
                  <a:pt x="84988" y="18148"/>
                </a:lnTo>
                <a:lnTo>
                  <a:pt x="84988" y="18148"/>
                </a:lnTo>
                <a:lnTo>
                  <a:pt x="82729" y="14814"/>
                </a:lnTo>
                <a:lnTo>
                  <a:pt x="79905" y="11851"/>
                </a:lnTo>
                <a:lnTo>
                  <a:pt x="77082" y="9259"/>
                </a:lnTo>
                <a:lnTo>
                  <a:pt x="73976" y="7407"/>
                </a:lnTo>
                <a:lnTo>
                  <a:pt x="70305" y="5925"/>
                </a:lnTo>
                <a:lnTo>
                  <a:pt x="66635" y="4814"/>
                </a:lnTo>
                <a:lnTo>
                  <a:pt x="62682" y="4074"/>
                </a:lnTo>
                <a:lnTo>
                  <a:pt x="58729" y="3703"/>
                </a:lnTo>
                <a:lnTo>
                  <a:pt x="58729" y="3703"/>
                </a:lnTo>
                <a:lnTo>
                  <a:pt x="54776" y="4074"/>
                </a:lnTo>
                <a:lnTo>
                  <a:pt x="51105" y="4444"/>
                </a:lnTo>
                <a:lnTo>
                  <a:pt x="47152" y="5555"/>
                </a:lnTo>
                <a:lnTo>
                  <a:pt x="43764" y="7037"/>
                </a:lnTo>
                <a:lnTo>
                  <a:pt x="40658" y="8888"/>
                </a:lnTo>
                <a:lnTo>
                  <a:pt x="37835" y="11481"/>
                </a:lnTo>
                <a:lnTo>
                  <a:pt x="35011" y="14074"/>
                </a:lnTo>
                <a:lnTo>
                  <a:pt x="32470" y="17037"/>
                </a:lnTo>
                <a:lnTo>
                  <a:pt x="32470" y="17037"/>
                </a:lnTo>
                <a:lnTo>
                  <a:pt x="30211" y="21111"/>
                </a:lnTo>
                <a:lnTo>
                  <a:pt x="28235" y="24444"/>
                </a:lnTo>
                <a:lnTo>
                  <a:pt x="26258" y="28148"/>
                </a:lnTo>
                <a:lnTo>
                  <a:pt x="24564" y="32222"/>
                </a:lnTo>
                <a:lnTo>
                  <a:pt x="23435" y="36296"/>
                </a:lnTo>
                <a:lnTo>
                  <a:pt x="22588" y="40370"/>
                </a:lnTo>
                <a:lnTo>
                  <a:pt x="22023" y="44444"/>
                </a:lnTo>
                <a:lnTo>
                  <a:pt x="21458" y="48888"/>
                </a:lnTo>
                <a:lnTo>
                  <a:pt x="21458" y="48888"/>
                </a:lnTo>
                <a:lnTo>
                  <a:pt x="25694" y="48518"/>
                </a:lnTo>
                <a:lnTo>
                  <a:pt x="30211" y="48518"/>
                </a:lnTo>
                <a:lnTo>
                  <a:pt x="30211" y="48518"/>
                </a:lnTo>
                <a:lnTo>
                  <a:pt x="30776" y="48518"/>
                </a:lnTo>
                <a:lnTo>
                  <a:pt x="31058" y="48888"/>
                </a:lnTo>
                <a:lnTo>
                  <a:pt x="31341" y="49629"/>
                </a:lnTo>
                <a:lnTo>
                  <a:pt x="31623" y="50370"/>
                </a:lnTo>
                <a:lnTo>
                  <a:pt x="31623" y="50370"/>
                </a:lnTo>
                <a:lnTo>
                  <a:pt x="31341" y="51481"/>
                </a:lnTo>
                <a:lnTo>
                  <a:pt x="31058" y="52222"/>
                </a:lnTo>
                <a:lnTo>
                  <a:pt x="30776" y="52592"/>
                </a:lnTo>
                <a:lnTo>
                  <a:pt x="30211" y="52592"/>
                </a:lnTo>
                <a:lnTo>
                  <a:pt x="25694" y="52592"/>
                </a:lnTo>
                <a:lnTo>
                  <a:pt x="25694" y="52592"/>
                </a:lnTo>
                <a:lnTo>
                  <a:pt x="23152" y="52962"/>
                </a:lnTo>
                <a:lnTo>
                  <a:pt x="20611" y="53333"/>
                </a:lnTo>
                <a:lnTo>
                  <a:pt x="18352" y="54074"/>
                </a:lnTo>
                <a:lnTo>
                  <a:pt x="16376" y="55185"/>
                </a:lnTo>
                <a:lnTo>
                  <a:pt x="14400" y="56666"/>
                </a:lnTo>
                <a:lnTo>
                  <a:pt x="12423" y="58518"/>
                </a:lnTo>
                <a:lnTo>
                  <a:pt x="10729" y="60740"/>
                </a:lnTo>
                <a:lnTo>
                  <a:pt x="9317" y="63333"/>
                </a:lnTo>
                <a:lnTo>
                  <a:pt x="9317" y="63333"/>
                </a:lnTo>
                <a:lnTo>
                  <a:pt x="6494" y="68518"/>
                </a:lnTo>
                <a:lnTo>
                  <a:pt x="4517" y="73703"/>
                </a:lnTo>
                <a:lnTo>
                  <a:pt x="3952" y="76296"/>
                </a:lnTo>
                <a:lnTo>
                  <a:pt x="3388" y="78888"/>
                </a:lnTo>
                <a:lnTo>
                  <a:pt x="2823" y="81481"/>
                </a:lnTo>
                <a:lnTo>
                  <a:pt x="2823" y="84444"/>
                </a:lnTo>
                <a:lnTo>
                  <a:pt x="2823" y="84444"/>
                </a:lnTo>
                <a:lnTo>
                  <a:pt x="2823" y="87407"/>
                </a:lnTo>
                <a:lnTo>
                  <a:pt x="3388" y="90740"/>
                </a:lnTo>
                <a:lnTo>
                  <a:pt x="3952" y="93333"/>
                </a:lnTo>
                <a:lnTo>
                  <a:pt x="4800" y="96296"/>
                </a:lnTo>
                <a:lnTo>
                  <a:pt x="5647" y="98888"/>
                </a:lnTo>
                <a:lnTo>
                  <a:pt x="6776" y="101481"/>
                </a:lnTo>
                <a:lnTo>
                  <a:pt x="8188" y="104074"/>
                </a:lnTo>
                <a:lnTo>
                  <a:pt x="9882" y="106666"/>
                </a:lnTo>
                <a:lnTo>
                  <a:pt x="9882" y="106666"/>
                </a:lnTo>
                <a:lnTo>
                  <a:pt x="11576" y="108888"/>
                </a:lnTo>
                <a:lnTo>
                  <a:pt x="13270" y="110740"/>
                </a:lnTo>
                <a:lnTo>
                  <a:pt x="15247" y="112222"/>
                </a:lnTo>
                <a:lnTo>
                  <a:pt x="17223" y="113703"/>
                </a:lnTo>
                <a:lnTo>
                  <a:pt x="19200" y="115185"/>
                </a:lnTo>
                <a:lnTo>
                  <a:pt x="21176" y="115925"/>
                </a:lnTo>
                <a:lnTo>
                  <a:pt x="23435" y="116296"/>
                </a:lnTo>
                <a:lnTo>
                  <a:pt x="25694" y="116296"/>
                </a:lnTo>
                <a:lnTo>
                  <a:pt x="44329" y="116296"/>
                </a:lnTo>
                <a:lnTo>
                  <a:pt x="44329" y="116296"/>
                </a:lnTo>
                <a:lnTo>
                  <a:pt x="44894" y="116296"/>
                </a:lnTo>
                <a:lnTo>
                  <a:pt x="45176" y="116666"/>
                </a:lnTo>
                <a:lnTo>
                  <a:pt x="45458" y="117407"/>
                </a:lnTo>
                <a:lnTo>
                  <a:pt x="45741" y="118148"/>
                </a:lnTo>
                <a:lnTo>
                  <a:pt x="45741" y="118148"/>
                </a:lnTo>
                <a:lnTo>
                  <a:pt x="45458" y="118888"/>
                </a:lnTo>
                <a:lnTo>
                  <a:pt x="45176" y="119629"/>
                </a:lnTo>
                <a:lnTo>
                  <a:pt x="44894" y="120000"/>
                </a:lnTo>
                <a:lnTo>
                  <a:pt x="44329" y="120000"/>
                </a:lnTo>
                <a:lnTo>
                  <a:pt x="25694" y="120000"/>
                </a:lnTo>
                <a:lnTo>
                  <a:pt x="25694" y="120000"/>
                </a:lnTo>
                <a:lnTo>
                  <a:pt x="23152" y="120000"/>
                </a:lnTo>
                <a:lnTo>
                  <a:pt x="20611" y="119259"/>
                </a:lnTo>
                <a:lnTo>
                  <a:pt x="18352" y="118518"/>
                </a:lnTo>
                <a:lnTo>
                  <a:pt x="16094" y="117407"/>
                </a:lnTo>
                <a:lnTo>
                  <a:pt x="13835" y="115925"/>
                </a:lnTo>
                <a:lnTo>
                  <a:pt x="11858" y="113703"/>
                </a:lnTo>
                <a:lnTo>
                  <a:pt x="9600" y="111481"/>
                </a:lnTo>
                <a:lnTo>
                  <a:pt x="7905" y="109259"/>
                </a:lnTo>
                <a:lnTo>
                  <a:pt x="7905" y="109259"/>
                </a:lnTo>
                <a:lnTo>
                  <a:pt x="5929" y="106296"/>
                </a:lnTo>
                <a:lnTo>
                  <a:pt x="4517" y="103703"/>
                </a:lnTo>
                <a:lnTo>
                  <a:pt x="2823" y="100740"/>
                </a:lnTo>
                <a:lnTo>
                  <a:pt x="1694" y="97777"/>
                </a:lnTo>
                <a:lnTo>
                  <a:pt x="847" y="94444"/>
                </a:lnTo>
                <a:lnTo>
                  <a:pt x="282" y="91481"/>
                </a:lnTo>
                <a:lnTo>
                  <a:pt x="0" y="88148"/>
                </a:lnTo>
                <a:lnTo>
                  <a:pt x="0" y="84444"/>
                </a:lnTo>
                <a:lnTo>
                  <a:pt x="0" y="84444"/>
                </a:lnTo>
                <a:lnTo>
                  <a:pt x="282" y="79259"/>
                </a:lnTo>
                <a:lnTo>
                  <a:pt x="1129" y="74074"/>
                </a:lnTo>
                <a:lnTo>
                  <a:pt x="2823" y="69259"/>
                </a:lnTo>
                <a:lnTo>
                  <a:pt x="5082" y="64074"/>
                </a:lnTo>
                <a:lnTo>
                  <a:pt x="5082" y="64074"/>
                </a:lnTo>
                <a:lnTo>
                  <a:pt x="6494" y="61481"/>
                </a:lnTo>
                <a:lnTo>
                  <a:pt x="7905" y="59259"/>
                </a:lnTo>
                <a:lnTo>
                  <a:pt x="9317" y="57407"/>
                </a:lnTo>
                <a:lnTo>
                  <a:pt x="11011" y="55555"/>
                </a:lnTo>
                <a:lnTo>
                  <a:pt x="12705" y="54074"/>
                </a:lnTo>
                <a:lnTo>
                  <a:pt x="14682" y="52592"/>
                </a:lnTo>
                <a:lnTo>
                  <a:pt x="16376" y="51481"/>
                </a:lnTo>
                <a:lnTo>
                  <a:pt x="18635" y="50000"/>
                </a:lnTo>
                <a:lnTo>
                  <a:pt x="18635" y="50000"/>
                </a:lnTo>
                <a:lnTo>
                  <a:pt x="18917" y="44814"/>
                </a:lnTo>
                <a:lnTo>
                  <a:pt x="19482" y="39629"/>
                </a:lnTo>
                <a:lnTo>
                  <a:pt x="20611" y="35185"/>
                </a:lnTo>
                <a:lnTo>
                  <a:pt x="22023" y="30370"/>
                </a:lnTo>
                <a:lnTo>
                  <a:pt x="23435" y="26296"/>
                </a:lnTo>
                <a:lnTo>
                  <a:pt x="25411" y="22222"/>
                </a:lnTo>
                <a:lnTo>
                  <a:pt x="28235" y="17777"/>
                </a:lnTo>
                <a:lnTo>
                  <a:pt x="30776" y="14074"/>
                </a:lnTo>
                <a:lnTo>
                  <a:pt x="30776" y="14074"/>
                </a:lnTo>
                <a:lnTo>
                  <a:pt x="33600" y="10740"/>
                </a:lnTo>
                <a:lnTo>
                  <a:pt x="36705" y="8148"/>
                </a:lnTo>
                <a:lnTo>
                  <a:pt x="40094" y="5555"/>
                </a:lnTo>
                <a:lnTo>
                  <a:pt x="43482" y="3703"/>
                </a:lnTo>
                <a:lnTo>
                  <a:pt x="46870" y="2222"/>
                </a:lnTo>
                <a:lnTo>
                  <a:pt x="50823" y="1111"/>
                </a:lnTo>
                <a:lnTo>
                  <a:pt x="54776" y="370"/>
                </a:lnTo>
                <a:lnTo>
                  <a:pt x="58729" y="0"/>
                </a:lnTo>
                <a:lnTo>
                  <a:pt x="58729" y="0"/>
                </a:lnTo>
                <a:lnTo>
                  <a:pt x="62682" y="370"/>
                </a:lnTo>
                <a:lnTo>
                  <a:pt x="66635" y="1111"/>
                </a:lnTo>
                <a:lnTo>
                  <a:pt x="70305" y="2222"/>
                </a:lnTo>
                <a:lnTo>
                  <a:pt x="74258" y="3703"/>
                </a:lnTo>
                <a:lnTo>
                  <a:pt x="77364" y="5555"/>
                </a:lnTo>
                <a:lnTo>
                  <a:pt x="80470" y="8148"/>
                </a:lnTo>
                <a:lnTo>
                  <a:pt x="83294" y="10740"/>
                </a:lnTo>
                <a:lnTo>
                  <a:pt x="85835" y="14074"/>
                </a:lnTo>
                <a:lnTo>
                  <a:pt x="85835" y="14074"/>
                </a:lnTo>
                <a:lnTo>
                  <a:pt x="88376" y="17777"/>
                </a:lnTo>
                <a:lnTo>
                  <a:pt x="90352" y="21851"/>
                </a:lnTo>
                <a:lnTo>
                  <a:pt x="92047" y="25925"/>
                </a:lnTo>
                <a:lnTo>
                  <a:pt x="93741" y="30000"/>
                </a:lnTo>
                <a:lnTo>
                  <a:pt x="94870" y="34444"/>
                </a:lnTo>
                <a:lnTo>
                  <a:pt x="95717" y="38888"/>
                </a:lnTo>
                <a:lnTo>
                  <a:pt x="96564" y="43703"/>
                </a:lnTo>
                <a:lnTo>
                  <a:pt x="96847" y="48518"/>
                </a:lnTo>
                <a:lnTo>
                  <a:pt x="96847" y="48518"/>
                </a:lnTo>
                <a:lnTo>
                  <a:pt x="99388" y="48888"/>
                </a:lnTo>
                <a:lnTo>
                  <a:pt x="101364" y="49629"/>
                </a:lnTo>
                <a:lnTo>
                  <a:pt x="103341" y="51111"/>
                </a:lnTo>
                <a:lnTo>
                  <a:pt x="105317" y="52222"/>
                </a:lnTo>
                <a:lnTo>
                  <a:pt x="107294" y="53703"/>
                </a:lnTo>
                <a:lnTo>
                  <a:pt x="109270" y="55555"/>
                </a:lnTo>
                <a:lnTo>
                  <a:pt x="110964" y="57777"/>
                </a:lnTo>
                <a:lnTo>
                  <a:pt x="112941" y="60000"/>
                </a:lnTo>
                <a:lnTo>
                  <a:pt x="112941" y="60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5" name="îsļïďe"/>
          <p:cNvSpPr/>
          <p:nvPr/>
        </p:nvSpPr>
        <p:spPr>
          <a:xfrm>
            <a:off x="9680212" y="4246745"/>
            <a:ext cx="269717" cy="32365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8339" y="66873"/>
                </a:moveTo>
                <a:lnTo>
                  <a:pt x="28339" y="66873"/>
                </a:lnTo>
                <a:lnTo>
                  <a:pt x="31881" y="61671"/>
                </a:lnTo>
                <a:lnTo>
                  <a:pt x="31881" y="61671"/>
                </a:lnTo>
                <a:lnTo>
                  <a:pt x="34095" y="56842"/>
                </a:lnTo>
                <a:lnTo>
                  <a:pt x="36752" y="50154"/>
                </a:lnTo>
                <a:lnTo>
                  <a:pt x="36752" y="50154"/>
                </a:lnTo>
                <a:lnTo>
                  <a:pt x="38523" y="46439"/>
                </a:lnTo>
                <a:lnTo>
                  <a:pt x="39409" y="43095"/>
                </a:lnTo>
                <a:lnTo>
                  <a:pt x="39852" y="39752"/>
                </a:lnTo>
                <a:lnTo>
                  <a:pt x="39852" y="36780"/>
                </a:lnTo>
                <a:lnTo>
                  <a:pt x="39852" y="9287"/>
                </a:lnTo>
                <a:lnTo>
                  <a:pt x="39852" y="9287"/>
                </a:lnTo>
                <a:lnTo>
                  <a:pt x="40295" y="8544"/>
                </a:lnTo>
                <a:lnTo>
                  <a:pt x="40738" y="7801"/>
                </a:lnTo>
                <a:lnTo>
                  <a:pt x="41180" y="7430"/>
                </a:lnTo>
                <a:lnTo>
                  <a:pt x="42066" y="7430"/>
                </a:lnTo>
                <a:lnTo>
                  <a:pt x="73062" y="7430"/>
                </a:lnTo>
                <a:lnTo>
                  <a:pt x="73062" y="7430"/>
                </a:lnTo>
                <a:lnTo>
                  <a:pt x="74833" y="7430"/>
                </a:lnTo>
                <a:lnTo>
                  <a:pt x="75276" y="7801"/>
                </a:lnTo>
                <a:lnTo>
                  <a:pt x="75719" y="8544"/>
                </a:lnTo>
                <a:lnTo>
                  <a:pt x="75719" y="9287"/>
                </a:lnTo>
                <a:lnTo>
                  <a:pt x="75719" y="36780"/>
                </a:lnTo>
                <a:lnTo>
                  <a:pt x="75719" y="36780"/>
                </a:lnTo>
                <a:lnTo>
                  <a:pt x="76162" y="40495"/>
                </a:lnTo>
                <a:lnTo>
                  <a:pt x="77047" y="44582"/>
                </a:lnTo>
                <a:lnTo>
                  <a:pt x="78376" y="49040"/>
                </a:lnTo>
                <a:lnTo>
                  <a:pt x="80147" y="53126"/>
                </a:lnTo>
                <a:lnTo>
                  <a:pt x="80147" y="53126"/>
                </a:lnTo>
                <a:lnTo>
                  <a:pt x="84575" y="60928"/>
                </a:lnTo>
                <a:lnTo>
                  <a:pt x="86346" y="63900"/>
                </a:lnTo>
                <a:lnTo>
                  <a:pt x="88118" y="66130"/>
                </a:lnTo>
                <a:lnTo>
                  <a:pt x="88560" y="66501"/>
                </a:lnTo>
                <a:lnTo>
                  <a:pt x="116014" y="104024"/>
                </a:lnTo>
                <a:lnTo>
                  <a:pt x="116014" y="104024"/>
                </a:lnTo>
                <a:lnTo>
                  <a:pt x="118671" y="106996"/>
                </a:lnTo>
                <a:lnTo>
                  <a:pt x="120000" y="109969"/>
                </a:lnTo>
                <a:lnTo>
                  <a:pt x="120000" y="112569"/>
                </a:lnTo>
                <a:lnTo>
                  <a:pt x="120000" y="114055"/>
                </a:lnTo>
                <a:lnTo>
                  <a:pt x="119114" y="115170"/>
                </a:lnTo>
                <a:lnTo>
                  <a:pt x="119114" y="115170"/>
                </a:lnTo>
                <a:lnTo>
                  <a:pt x="118228" y="116284"/>
                </a:lnTo>
                <a:lnTo>
                  <a:pt x="117343" y="117399"/>
                </a:lnTo>
                <a:lnTo>
                  <a:pt x="116014" y="118142"/>
                </a:lnTo>
                <a:lnTo>
                  <a:pt x="114243" y="118885"/>
                </a:lnTo>
                <a:lnTo>
                  <a:pt x="109815" y="119628"/>
                </a:lnTo>
                <a:lnTo>
                  <a:pt x="104501" y="120000"/>
                </a:lnTo>
                <a:lnTo>
                  <a:pt x="15055" y="120000"/>
                </a:lnTo>
                <a:lnTo>
                  <a:pt x="15055" y="120000"/>
                </a:lnTo>
                <a:lnTo>
                  <a:pt x="10184" y="119628"/>
                </a:lnTo>
                <a:lnTo>
                  <a:pt x="6199" y="118885"/>
                </a:lnTo>
                <a:lnTo>
                  <a:pt x="4428" y="118142"/>
                </a:lnTo>
                <a:lnTo>
                  <a:pt x="3099" y="117399"/>
                </a:lnTo>
                <a:lnTo>
                  <a:pt x="2214" y="116284"/>
                </a:lnTo>
                <a:lnTo>
                  <a:pt x="1328" y="115170"/>
                </a:lnTo>
                <a:lnTo>
                  <a:pt x="1328" y="115170"/>
                </a:lnTo>
                <a:lnTo>
                  <a:pt x="0" y="114055"/>
                </a:lnTo>
                <a:lnTo>
                  <a:pt x="0" y="112569"/>
                </a:lnTo>
                <a:lnTo>
                  <a:pt x="0" y="109969"/>
                </a:lnTo>
                <a:lnTo>
                  <a:pt x="1771" y="106996"/>
                </a:lnTo>
                <a:lnTo>
                  <a:pt x="3985" y="103653"/>
                </a:lnTo>
                <a:lnTo>
                  <a:pt x="28339" y="66873"/>
                </a:lnTo>
                <a:close/>
                <a:moveTo>
                  <a:pt x="112472" y="105882"/>
                </a:moveTo>
                <a:lnTo>
                  <a:pt x="85461" y="69473"/>
                </a:lnTo>
                <a:lnTo>
                  <a:pt x="85461" y="69473"/>
                </a:lnTo>
                <a:lnTo>
                  <a:pt x="81918" y="69102"/>
                </a:lnTo>
                <a:lnTo>
                  <a:pt x="77933" y="68730"/>
                </a:lnTo>
                <a:lnTo>
                  <a:pt x="77933" y="68730"/>
                </a:lnTo>
                <a:lnTo>
                  <a:pt x="73948" y="69102"/>
                </a:lnTo>
                <a:lnTo>
                  <a:pt x="70405" y="69845"/>
                </a:lnTo>
                <a:lnTo>
                  <a:pt x="66863" y="70959"/>
                </a:lnTo>
                <a:lnTo>
                  <a:pt x="63321" y="72445"/>
                </a:lnTo>
                <a:lnTo>
                  <a:pt x="63321" y="72445"/>
                </a:lnTo>
                <a:lnTo>
                  <a:pt x="59335" y="73931"/>
                </a:lnTo>
                <a:lnTo>
                  <a:pt x="55350" y="75417"/>
                </a:lnTo>
                <a:lnTo>
                  <a:pt x="50922" y="76160"/>
                </a:lnTo>
                <a:lnTo>
                  <a:pt x="46937" y="76160"/>
                </a:lnTo>
                <a:lnTo>
                  <a:pt x="46937" y="76160"/>
                </a:lnTo>
                <a:lnTo>
                  <a:pt x="42952" y="76160"/>
                </a:lnTo>
                <a:lnTo>
                  <a:pt x="38523" y="75417"/>
                </a:lnTo>
                <a:lnTo>
                  <a:pt x="34095" y="73931"/>
                </a:lnTo>
                <a:lnTo>
                  <a:pt x="30110" y="72445"/>
                </a:lnTo>
                <a:lnTo>
                  <a:pt x="7970" y="105882"/>
                </a:lnTo>
                <a:lnTo>
                  <a:pt x="7970" y="105882"/>
                </a:lnTo>
                <a:lnTo>
                  <a:pt x="6199" y="108482"/>
                </a:lnTo>
                <a:lnTo>
                  <a:pt x="4870" y="110340"/>
                </a:lnTo>
                <a:lnTo>
                  <a:pt x="4870" y="112198"/>
                </a:lnTo>
                <a:lnTo>
                  <a:pt x="4870" y="113684"/>
                </a:lnTo>
                <a:lnTo>
                  <a:pt x="4870" y="113684"/>
                </a:lnTo>
                <a:lnTo>
                  <a:pt x="6199" y="114798"/>
                </a:lnTo>
                <a:lnTo>
                  <a:pt x="8413" y="115541"/>
                </a:lnTo>
                <a:lnTo>
                  <a:pt x="11512" y="116284"/>
                </a:lnTo>
                <a:lnTo>
                  <a:pt x="15055" y="116284"/>
                </a:lnTo>
                <a:lnTo>
                  <a:pt x="104501" y="116284"/>
                </a:lnTo>
                <a:lnTo>
                  <a:pt x="104501" y="116284"/>
                </a:lnTo>
                <a:lnTo>
                  <a:pt x="108487" y="116284"/>
                </a:lnTo>
                <a:lnTo>
                  <a:pt x="112029" y="115541"/>
                </a:lnTo>
                <a:lnTo>
                  <a:pt x="113800" y="114798"/>
                </a:lnTo>
                <a:lnTo>
                  <a:pt x="115571" y="113684"/>
                </a:lnTo>
                <a:lnTo>
                  <a:pt x="115571" y="113684"/>
                </a:lnTo>
                <a:lnTo>
                  <a:pt x="115571" y="112198"/>
                </a:lnTo>
                <a:lnTo>
                  <a:pt x="115571" y="110340"/>
                </a:lnTo>
                <a:lnTo>
                  <a:pt x="114243" y="108482"/>
                </a:lnTo>
                <a:lnTo>
                  <a:pt x="112472" y="105882"/>
                </a:lnTo>
                <a:lnTo>
                  <a:pt x="112472" y="105882"/>
                </a:lnTo>
                <a:close/>
                <a:moveTo>
                  <a:pt x="41623" y="51269"/>
                </a:moveTo>
                <a:lnTo>
                  <a:pt x="41623" y="51269"/>
                </a:lnTo>
                <a:lnTo>
                  <a:pt x="38523" y="58328"/>
                </a:lnTo>
                <a:lnTo>
                  <a:pt x="35424" y="63529"/>
                </a:lnTo>
                <a:lnTo>
                  <a:pt x="35424" y="63529"/>
                </a:lnTo>
                <a:lnTo>
                  <a:pt x="32324" y="68730"/>
                </a:lnTo>
                <a:lnTo>
                  <a:pt x="32324" y="69102"/>
                </a:lnTo>
                <a:lnTo>
                  <a:pt x="32324" y="69102"/>
                </a:lnTo>
                <a:lnTo>
                  <a:pt x="35867" y="70588"/>
                </a:lnTo>
                <a:lnTo>
                  <a:pt x="39852" y="71702"/>
                </a:lnTo>
                <a:lnTo>
                  <a:pt x="43394" y="72445"/>
                </a:lnTo>
                <a:lnTo>
                  <a:pt x="46937" y="72445"/>
                </a:lnTo>
                <a:lnTo>
                  <a:pt x="46937" y="72445"/>
                </a:lnTo>
                <a:lnTo>
                  <a:pt x="50479" y="72445"/>
                </a:lnTo>
                <a:lnTo>
                  <a:pt x="54022" y="71702"/>
                </a:lnTo>
                <a:lnTo>
                  <a:pt x="57564" y="70588"/>
                </a:lnTo>
                <a:lnTo>
                  <a:pt x="61107" y="69102"/>
                </a:lnTo>
                <a:lnTo>
                  <a:pt x="61107" y="69102"/>
                </a:lnTo>
                <a:lnTo>
                  <a:pt x="65092" y="67244"/>
                </a:lnTo>
                <a:lnTo>
                  <a:pt x="69520" y="66130"/>
                </a:lnTo>
                <a:lnTo>
                  <a:pt x="73505" y="65386"/>
                </a:lnTo>
                <a:lnTo>
                  <a:pt x="77933" y="65015"/>
                </a:lnTo>
                <a:lnTo>
                  <a:pt x="77933" y="65015"/>
                </a:lnTo>
                <a:lnTo>
                  <a:pt x="81918" y="65386"/>
                </a:lnTo>
                <a:lnTo>
                  <a:pt x="81918" y="65386"/>
                </a:lnTo>
                <a:lnTo>
                  <a:pt x="77490" y="57213"/>
                </a:lnTo>
                <a:lnTo>
                  <a:pt x="73505" y="50154"/>
                </a:lnTo>
                <a:lnTo>
                  <a:pt x="72619" y="46439"/>
                </a:lnTo>
                <a:lnTo>
                  <a:pt x="71734" y="43095"/>
                </a:lnTo>
                <a:lnTo>
                  <a:pt x="71291" y="39752"/>
                </a:lnTo>
                <a:lnTo>
                  <a:pt x="70848" y="36780"/>
                </a:lnTo>
                <a:lnTo>
                  <a:pt x="70848" y="11145"/>
                </a:lnTo>
                <a:lnTo>
                  <a:pt x="44280" y="11145"/>
                </a:lnTo>
                <a:lnTo>
                  <a:pt x="44280" y="36780"/>
                </a:lnTo>
                <a:lnTo>
                  <a:pt x="44280" y="36780"/>
                </a:lnTo>
                <a:lnTo>
                  <a:pt x="44280" y="39752"/>
                </a:lnTo>
                <a:lnTo>
                  <a:pt x="43837" y="43467"/>
                </a:lnTo>
                <a:lnTo>
                  <a:pt x="42952" y="47182"/>
                </a:lnTo>
                <a:lnTo>
                  <a:pt x="41623" y="51269"/>
                </a:lnTo>
                <a:lnTo>
                  <a:pt x="41623" y="51269"/>
                </a:lnTo>
                <a:close/>
                <a:moveTo>
                  <a:pt x="37195" y="3715"/>
                </a:moveTo>
                <a:lnTo>
                  <a:pt x="37195" y="3715"/>
                </a:lnTo>
                <a:lnTo>
                  <a:pt x="36309" y="3715"/>
                </a:lnTo>
                <a:lnTo>
                  <a:pt x="35867" y="3343"/>
                </a:lnTo>
                <a:lnTo>
                  <a:pt x="35424" y="2600"/>
                </a:lnTo>
                <a:lnTo>
                  <a:pt x="34981" y="1857"/>
                </a:lnTo>
                <a:lnTo>
                  <a:pt x="34981" y="1857"/>
                </a:lnTo>
                <a:lnTo>
                  <a:pt x="35424" y="1114"/>
                </a:lnTo>
                <a:lnTo>
                  <a:pt x="35867" y="371"/>
                </a:lnTo>
                <a:lnTo>
                  <a:pt x="36309" y="0"/>
                </a:lnTo>
                <a:lnTo>
                  <a:pt x="37195" y="0"/>
                </a:lnTo>
                <a:lnTo>
                  <a:pt x="77933" y="0"/>
                </a:lnTo>
                <a:lnTo>
                  <a:pt x="77933" y="0"/>
                </a:lnTo>
                <a:lnTo>
                  <a:pt x="79261" y="0"/>
                </a:lnTo>
                <a:lnTo>
                  <a:pt x="79704" y="371"/>
                </a:lnTo>
                <a:lnTo>
                  <a:pt x="80147" y="1114"/>
                </a:lnTo>
                <a:lnTo>
                  <a:pt x="80147" y="1857"/>
                </a:lnTo>
                <a:lnTo>
                  <a:pt x="80147" y="1857"/>
                </a:lnTo>
                <a:lnTo>
                  <a:pt x="80147" y="2600"/>
                </a:lnTo>
                <a:lnTo>
                  <a:pt x="79704" y="3343"/>
                </a:lnTo>
                <a:lnTo>
                  <a:pt x="79261" y="3715"/>
                </a:lnTo>
                <a:lnTo>
                  <a:pt x="77933" y="3715"/>
                </a:lnTo>
                <a:lnTo>
                  <a:pt x="37195" y="371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6" name="îśľïḍè"/>
          <p:cNvSpPr/>
          <p:nvPr/>
        </p:nvSpPr>
        <p:spPr>
          <a:xfrm>
            <a:off x="6780687" y="2096852"/>
            <a:ext cx="590227" cy="59022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7" name="iṧľïḍé"/>
          <p:cNvSpPr/>
          <p:nvPr/>
        </p:nvSpPr>
        <p:spPr>
          <a:xfrm>
            <a:off x="9509602" y="2096852"/>
            <a:ext cx="590227" cy="590227"/>
          </a:xfrm>
          <a:prstGeom prst="ellipse">
            <a:avLst/>
          </a:prstGeom>
          <a:gradFill flip="none" rotWithShape="1">
            <a:gsLst>
              <a:gs pos="51000">
                <a:srgbClr val="706EA7"/>
              </a:gs>
              <a:gs pos="0">
                <a:srgbClr val="A1327E"/>
              </a:gs>
              <a:gs pos="100000">
                <a:srgbClr val="18D8E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 defTabSz="913765"/>
            <a:endParaRPr sz="20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8" name="íšlîdé"/>
          <p:cNvSpPr/>
          <p:nvPr/>
        </p:nvSpPr>
        <p:spPr>
          <a:xfrm>
            <a:off x="6909449" y="2225362"/>
            <a:ext cx="315170" cy="31516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17407"/>
                </a:moveTo>
                <a:lnTo>
                  <a:pt x="12184" y="80740"/>
                </a:lnTo>
                <a:lnTo>
                  <a:pt x="12184" y="80740"/>
                </a:lnTo>
                <a:lnTo>
                  <a:pt x="12553" y="80370"/>
                </a:lnTo>
                <a:lnTo>
                  <a:pt x="76430" y="15925"/>
                </a:lnTo>
                <a:lnTo>
                  <a:pt x="76800" y="15555"/>
                </a:lnTo>
                <a:lnTo>
                  <a:pt x="90461" y="1851"/>
                </a:lnTo>
                <a:lnTo>
                  <a:pt x="90461" y="1851"/>
                </a:lnTo>
                <a:lnTo>
                  <a:pt x="91569" y="1111"/>
                </a:lnTo>
                <a:lnTo>
                  <a:pt x="92307" y="370"/>
                </a:lnTo>
                <a:lnTo>
                  <a:pt x="93415" y="0"/>
                </a:lnTo>
                <a:lnTo>
                  <a:pt x="94523" y="0"/>
                </a:lnTo>
                <a:lnTo>
                  <a:pt x="94523" y="0"/>
                </a:lnTo>
                <a:lnTo>
                  <a:pt x="95630" y="0"/>
                </a:lnTo>
                <a:lnTo>
                  <a:pt x="96738" y="370"/>
                </a:lnTo>
                <a:lnTo>
                  <a:pt x="97846" y="1111"/>
                </a:lnTo>
                <a:lnTo>
                  <a:pt x="98584" y="1851"/>
                </a:lnTo>
                <a:lnTo>
                  <a:pt x="118523" y="21481"/>
                </a:lnTo>
                <a:lnTo>
                  <a:pt x="118523" y="21481"/>
                </a:lnTo>
                <a:lnTo>
                  <a:pt x="119630" y="23333"/>
                </a:lnTo>
                <a:lnTo>
                  <a:pt x="120000" y="25555"/>
                </a:lnTo>
                <a:lnTo>
                  <a:pt x="120000" y="25555"/>
                </a:lnTo>
                <a:lnTo>
                  <a:pt x="119630" y="27777"/>
                </a:lnTo>
                <a:lnTo>
                  <a:pt x="118523" y="30000"/>
                </a:lnTo>
                <a:lnTo>
                  <a:pt x="104861" y="43333"/>
                </a:lnTo>
                <a:lnTo>
                  <a:pt x="104492" y="43333"/>
                </a:lnTo>
                <a:lnTo>
                  <a:pt x="40984" y="108148"/>
                </a:lnTo>
                <a:lnTo>
                  <a:pt x="40984" y="108148"/>
                </a:lnTo>
                <a:lnTo>
                  <a:pt x="39507" y="108518"/>
                </a:lnTo>
                <a:lnTo>
                  <a:pt x="2215" y="120000"/>
                </a:lnTo>
                <a:lnTo>
                  <a:pt x="2215" y="120000"/>
                </a:lnTo>
                <a:lnTo>
                  <a:pt x="1846" y="120000"/>
                </a:lnTo>
                <a:lnTo>
                  <a:pt x="1846" y="120000"/>
                </a:lnTo>
                <a:lnTo>
                  <a:pt x="1107" y="120000"/>
                </a:lnTo>
                <a:lnTo>
                  <a:pt x="369" y="119259"/>
                </a:lnTo>
                <a:lnTo>
                  <a:pt x="369" y="119259"/>
                </a:lnTo>
                <a:lnTo>
                  <a:pt x="0" y="118518"/>
                </a:lnTo>
                <a:lnTo>
                  <a:pt x="0" y="117407"/>
                </a:lnTo>
                <a:lnTo>
                  <a:pt x="0" y="117407"/>
                </a:lnTo>
                <a:close/>
                <a:moveTo>
                  <a:pt x="21046" y="2222"/>
                </a:moveTo>
                <a:lnTo>
                  <a:pt x="21046" y="2222"/>
                </a:lnTo>
                <a:lnTo>
                  <a:pt x="23261" y="1111"/>
                </a:lnTo>
                <a:lnTo>
                  <a:pt x="25846" y="370"/>
                </a:lnTo>
                <a:lnTo>
                  <a:pt x="25846" y="370"/>
                </a:lnTo>
                <a:lnTo>
                  <a:pt x="27323" y="370"/>
                </a:lnTo>
                <a:lnTo>
                  <a:pt x="28430" y="740"/>
                </a:lnTo>
                <a:lnTo>
                  <a:pt x="29907" y="1481"/>
                </a:lnTo>
                <a:lnTo>
                  <a:pt x="31384" y="2222"/>
                </a:lnTo>
                <a:lnTo>
                  <a:pt x="31384" y="2222"/>
                </a:lnTo>
                <a:lnTo>
                  <a:pt x="42461" y="14074"/>
                </a:lnTo>
                <a:lnTo>
                  <a:pt x="55015" y="27777"/>
                </a:lnTo>
                <a:lnTo>
                  <a:pt x="55015" y="27777"/>
                </a:lnTo>
                <a:lnTo>
                  <a:pt x="55753" y="28518"/>
                </a:lnTo>
                <a:lnTo>
                  <a:pt x="55753" y="29259"/>
                </a:lnTo>
                <a:lnTo>
                  <a:pt x="55384" y="29629"/>
                </a:lnTo>
                <a:lnTo>
                  <a:pt x="55015" y="30370"/>
                </a:lnTo>
                <a:lnTo>
                  <a:pt x="55015" y="30370"/>
                </a:lnTo>
                <a:lnTo>
                  <a:pt x="54276" y="30740"/>
                </a:lnTo>
                <a:lnTo>
                  <a:pt x="53907" y="31111"/>
                </a:lnTo>
                <a:lnTo>
                  <a:pt x="53169" y="30740"/>
                </a:lnTo>
                <a:lnTo>
                  <a:pt x="52430" y="30370"/>
                </a:lnTo>
                <a:lnTo>
                  <a:pt x="52430" y="30370"/>
                </a:lnTo>
                <a:lnTo>
                  <a:pt x="40246" y="17037"/>
                </a:lnTo>
                <a:lnTo>
                  <a:pt x="28430" y="4814"/>
                </a:lnTo>
                <a:lnTo>
                  <a:pt x="28430" y="4814"/>
                </a:lnTo>
                <a:lnTo>
                  <a:pt x="27323" y="4074"/>
                </a:lnTo>
                <a:lnTo>
                  <a:pt x="26215" y="3703"/>
                </a:lnTo>
                <a:lnTo>
                  <a:pt x="25107" y="4074"/>
                </a:lnTo>
                <a:lnTo>
                  <a:pt x="24000" y="5185"/>
                </a:lnTo>
                <a:lnTo>
                  <a:pt x="5169" y="24074"/>
                </a:lnTo>
                <a:lnTo>
                  <a:pt x="5169" y="24074"/>
                </a:lnTo>
                <a:lnTo>
                  <a:pt x="4061" y="25185"/>
                </a:lnTo>
                <a:lnTo>
                  <a:pt x="3692" y="26296"/>
                </a:lnTo>
                <a:lnTo>
                  <a:pt x="4061" y="27407"/>
                </a:lnTo>
                <a:lnTo>
                  <a:pt x="5169" y="28518"/>
                </a:lnTo>
                <a:lnTo>
                  <a:pt x="5169" y="28518"/>
                </a:lnTo>
                <a:lnTo>
                  <a:pt x="5538" y="29629"/>
                </a:lnTo>
                <a:lnTo>
                  <a:pt x="5538" y="29629"/>
                </a:lnTo>
                <a:lnTo>
                  <a:pt x="6646" y="30370"/>
                </a:lnTo>
                <a:lnTo>
                  <a:pt x="6646" y="30370"/>
                </a:lnTo>
                <a:lnTo>
                  <a:pt x="7753" y="31481"/>
                </a:lnTo>
                <a:lnTo>
                  <a:pt x="7753" y="31481"/>
                </a:lnTo>
                <a:lnTo>
                  <a:pt x="9600" y="32962"/>
                </a:lnTo>
                <a:lnTo>
                  <a:pt x="22892" y="19259"/>
                </a:lnTo>
                <a:lnTo>
                  <a:pt x="22892" y="19259"/>
                </a:lnTo>
                <a:lnTo>
                  <a:pt x="23630" y="18518"/>
                </a:lnTo>
                <a:lnTo>
                  <a:pt x="24369" y="18518"/>
                </a:lnTo>
                <a:lnTo>
                  <a:pt x="25107" y="18518"/>
                </a:lnTo>
                <a:lnTo>
                  <a:pt x="25476" y="19629"/>
                </a:lnTo>
                <a:lnTo>
                  <a:pt x="25476" y="19629"/>
                </a:lnTo>
                <a:lnTo>
                  <a:pt x="26215" y="20000"/>
                </a:lnTo>
                <a:lnTo>
                  <a:pt x="26215" y="20740"/>
                </a:lnTo>
                <a:lnTo>
                  <a:pt x="26215" y="21481"/>
                </a:lnTo>
                <a:lnTo>
                  <a:pt x="25846" y="22222"/>
                </a:lnTo>
                <a:lnTo>
                  <a:pt x="12184" y="35555"/>
                </a:lnTo>
                <a:lnTo>
                  <a:pt x="12184" y="35555"/>
                </a:lnTo>
                <a:lnTo>
                  <a:pt x="20676" y="44074"/>
                </a:lnTo>
                <a:lnTo>
                  <a:pt x="26584" y="37777"/>
                </a:lnTo>
                <a:lnTo>
                  <a:pt x="26584" y="37777"/>
                </a:lnTo>
                <a:lnTo>
                  <a:pt x="27323" y="37407"/>
                </a:lnTo>
                <a:lnTo>
                  <a:pt x="28061" y="37407"/>
                </a:lnTo>
                <a:lnTo>
                  <a:pt x="28800" y="37407"/>
                </a:lnTo>
                <a:lnTo>
                  <a:pt x="29169" y="38148"/>
                </a:lnTo>
                <a:lnTo>
                  <a:pt x="29169" y="38148"/>
                </a:lnTo>
                <a:lnTo>
                  <a:pt x="29907" y="38518"/>
                </a:lnTo>
                <a:lnTo>
                  <a:pt x="29907" y="39259"/>
                </a:lnTo>
                <a:lnTo>
                  <a:pt x="29907" y="40000"/>
                </a:lnTo>
                <a:lnTo>
                  <a:pt x="29538" y="40740"/>
                </a:lnTo>
                <a:lnTo>
                  <a:pt x="23261" y="46666"/>
                </a:lnTo>
                <a:lnTo>
                  <a:pt x="23261" y="46666"/>
                </a:lnTo>
                <a:lnTo>
                  <a:pt x="29538" y="52962"/>
                </a:lnTo>
                <a:lnTo>
                  <a:pt x="29538" y="52962"/>
                </a:lnTo>
                <a:lnTo>
                  <a:pt x="29907" y="53703"/>
                </a:lnTo>
                <a:lnTo>
                  <a:pt x="29907" y="54074"/>
                </a:lnTo>
                <a:lnTo>
                  <a:pt x="29907" y="54814"/>
                </a:lnTo>
                <a:lnTo>
                  <a:pt x="29538" y="55555"/>
                </a:lnTo>
                <a:lnTo>
                  <a:pt x="29538" y="55555"/>
                </a:lnTo>
                <a:lnTo>
                  <a:pt x="28800" y="55925"/>
                </a:lnTo>
                <a:lnTo>
                  <a:pt x="28061" y="56296"/>
                </a:lnTo>
                <a:lnTo>
                  <a:pt x="28061" y="56296"/>
                </a:lnTo>
                <a:lnTo>
                  <a:pt x="27323" y="55925"/>
                </a:lnTo>
                <a:lnTo>
                  <a:pt x="26953" y="55555"/>
                </a:lnTo>
                <a:lnTo>
                  <a:pt x="26953" y="55555"/>
                </a:lnTo>
                <a:lnTo>
                  <a:pt x="2584" y="31481"/>
                </a:lnTo>
                <a:lnTo>
                  <a:pt x="2584" y="31481"/>
                </a:lnTo>
                <a:lnTo>
                  <a:pt x="1476" y="30370"/>
                </a:lnTo>
                <a:lnTo>
                  <a:pt x="738" y="29259"/>
                </a:lnTo>
                <a:lnTo>
                  <a:pt x="369" y="27777"/>
                </a:lnTo>
                <a:lnTo>
                  <a:pt x="369" y="26666"/>
                </a:lnTo>
                <a:lnTo>
                  <a:pt x="369" y="26666"/>
                </a:lnTo>
                <a:lnTo>
                  <a:pt x="369" y="25185"/>
                </a:lnTo>
                <a:lnTo>
                  <a:pt x="738" y="23703"/>
                </a:lnTo>
                <a:lnTo>
                  <a:pt x="1476" y="22592"/>
                </a:lnTo>
                <a:lnTo>
                  <a:pt x="2215" y="21111"/>
                </a:lnTo>
                <a:lnTo>
                  <a:pt x="21046" y="2222"/>
                </a:lnTo>
                <a:close/>
                <a:moveTo>
                  <a:pt x="4430" y="115555"/>
                </a:moveTo>
                <a:lnTo>
                  <a:pt x="36184" y="105555"/>
                </a:lnTo>
                <a:lnTo>
                  <a:pt x="33969" y="97407"/>
                </a:lnTo>
                <a:lnTo>
                  <a:pt x="24369" y="97407"/>
                </a:lnTo>
                <a:lnTo>
                  <a:pt x="24369" y="97407"/>
                </a:lnTo>
                <a:lnTo>
                  <a:pt x="23630" y="97407"/>
                </a:lnTo>
                <a:lnTo>
                  <a:pt x="22892" y="97037"/>
                </a:lnTo>
                <a:lnTo>
                  <a:pt x="22523" y="96296"/>
                </a:lnTo>
                <a:lnTo>
                  <a:pt x="22523" y="95555"/>
                </a:lnTo>
                <a:lnTo>
                  <a:pt x="22523" y="85555"/>
                </a:lnTo>
                <a:lnTo>
                  <a:pt x="15138" y="84074"/>
                </a:lnTo>
                <a:lnTo>
                  <a:pt x="4430" y="115555"/>
                </a:lnTo>
                <a:close/>
                <a:moveTo>
                  <a:pt x="17353" y="80370"/>
                </a:moveTo>
                <a:lnTo>
                  <a:pt x="24000" y="81851"/>
                </a:lnTo>
                <a:lnTo>
                  <a:pt x="81969" y="23703"/>
                </a:lnTo>
                <a:lnTo>
                  <a:pt x="78276" y="20000"/>
                </a:lnTo>
                <a:lnTo>
                  <a:pt x="17353" y="80370"/>
                </a:lnTo>
                <a:close/>
                <a:moveTo>
                  <a:pt x="26215" y="93703"/>
                </a:moveTo>
                <a:lnTo>
                  <a:pt x="34707" y="93703"/>
                </a:lnTo>
                <a:lnTo>
                  <a:pt x="93415" y="35555"/>
                </a:lnTo>
                <a:lnTo>
                  <a:pt x="84553" y="26296"/>
                </a:lnTo>
                <a:lnTo>
                  <a:pt x="26215" y="85185"/>
                </a:lnTo>
                <a:lnTo>
                  <a:pt x="26215" y="93703"/>
                </a:lnTo>
                <a:close/>
                <a:moveTo>
                  <a:pt x="96000" y="38148"/>
                </a:moveTo>
                <a:lnTo>
                  <a:pt x="37292" y="95925"/>
                </a:lnTo>
                <a:lnTo>
                  <a:pt x="39507" y="103333"/>
                </a:lnTo>
                <a:lnTo>
                  <a:pt x="100430" y="42222"/>
                </a:lnTo>
                <a:lnTo>
                  <a:pt x="96000" y="38148"/>
                </a:lnTo>
                <a:close/>
                <a:moveTo>
                  <a:pt x="81969" y="93333"/>
                </a:moveTo>
                <a:lnTo>
                  <a:pt x="75692" y="99259"/>
                </a:lnTo>
                <a:lnTo>
                  <a:pt x="75692" y="99259"/>
                </a:lnTo>
                <a:lnTo>
                  <a:pt x="84184" y="107777"/>
                </a:lnTo>
                <a:lnTo>
                  <a:pt x="97476" y="94074"/>
                </a:lnTo>
                <a:lnTo>
                  <a:pt x="97476" y="94074"/>
                </a:lnTo>
                <a:lnTo>
                  <a:pt x="98215" y="93703"/>
                </a:lnTo>
                <a:lnTo>
                  <a:pt x="98953" y="93703"/>
                </a:lnTo>
                <a:lnTo>
                  <a:pt x="99692" y="93703"/>
                </a:lnTo>
                <a:lnTo>
                  <a:pt x="100061" y="94444"/>
                </a:lnTo>
                <a:lnTo>
                  <a:pt x="100061" y="94444"/>
                </a:lnTo>
                <a:lnTo>
                  <a:pt x="100800" y="94814"/>
                </a:lnTo>
                <a:lnTo>
                  <a:pt x="100800" y="95555"/>
                </a:lnTo>
                <a:lnTo>
                  <a:pt x="100800" y="96296"/>
                </a:lnTo>
                <a:lnTo>
                  <a:pt x="100430" y="97037"/>
                </a:lnTo>
                <a:lnTo>
                  <a:pt x="86769" y="110370"/>
                </a:lnTo>
                <a:lnTo>
                  <a:pt x="86769" y="110370"/>
                </a:lnTo>
                <a:lnTo>
                  <a:pt x="91200" y="115185"/>
                </a:lnTo>
                <a:lnTo>
                  <a:pt x="91200" y="115185"/>
                </a:lnTo>
                <a:lnTo>
                  <a:pt x="91938" y="115925"/>
                </a:lnTo>
                <a:lnTo>
                  <a:pt x="93415" y="116296"/>
                </a:lnTo>
                <a:lnTo>
                  <a:pt x="93415" y="116296"/>
                </a:lnTo>
                <a:lnTo>
                  <a:pt x="94892" y="115925"/>
                </a:lnTo>
                <a:lnTo>
                  <a:pt x="95630" y="115185"/>
                </a:lnTo>
                <a:lnTo>
                  <a:pt x="114461" y="95925"/>
                </a:lnTo>
                <a:lnTo>
                  <a:pt x="114461" y="95925"/>
                </a:lnTo>
                <a:lnTo>
                  <a:pt x="115200" y="95185"/>
                </a:lnTo>
                <a:lnTo>
                  <a:pt x="115569" y="94444"/>
                </a:lnTo>
                <a:lnTo>
                  <a:pt x="115569" y="93703"/>
                </a:lnTo>
                <a:lnTo>
                  <a:pt x="114830" y="92962"/>
                </a:lnTo>
                <a:lnTo>
                  <a:pt x="89723" y="67777"/>
                </a:lnTo>
                <a:lnTo>
                  <a:pt x="89723" y="67777"/>
                </a:lnTo>
                <a:lnTo>
                  <a:pt x="89353" y="67037"/>
                </a:lnTo>
                <a:lnTo>
                  <a:pt x="88984" y="66296"/>
                </a:lnTo>
                <a:lnTo>
                  <a:pt x="89353" y="65555"/>
                </a:lnTo>
                <a:lnTo>
                  <a:pt x="89723" y="65185"/>
                </a:lnTo>
                <a:lnTo>
                  <a:pt x="89723" y="65185"/>
                </a:lnTo>
                <a:lnTo>
                  <a:pt x="90461" y="64444"/>
                </a:lnTo>
                <a:lnTo>
                  <a:pt x="91200" y="64444"/>
                </a:lnTo>
                <a:lnTo>
                  <a:pt x="91938" y="64814"/>
                </a:lnTo>
                <a:lnTo>
                  <a:pt x="92307" y="65185"/>
                </a:lnTo>
                <a:lnTo>
                  <a:pt x="117415" y="90370"/>
                </a:lnTo>
                <a:lnTo>
                  <a:pt x="117415" y="90370"/>
                </a:lnTo>
                <a:lnTo>
                  <a:pt x="118153" y="91111"/>
                </a:lnTo>
                <a:lnTo>
                  <a:pt x="118523" y="92222"/>
                </a:lnTo>
                <a:lnTo>
                  <a:pt x="118892" y="93333"/>
                </a:lnTo>
                <a:lnTo>
                  <a:pt x="118892" y="94444"/>
                </a:lnTo>
                <a:lnTo>
                  <a:pt x="118892" y="94444"/>
                </a:lnTo>
                <a:lnTo>
                  <a:pt x="118523" y="96666"/>
                </a:lnTo>
                <a:lnTo>
                  <a:pt x="117415" y="98888"/>
                </a:lnTo>
                <a:lnTo>
                  <a:pt x="98584" y="118148"/>
                </a:lnTo>
                <a:lnTo>
                  <a:pt x="98584" y="118148"/>
                </a:lnTo>
                <a:lnTo>
                  <a:pt x="97476" y="118888"/>
                </a:lnTo>
                <a:lnTo>
                  <a:pt x="96000" y="119259"/>
                </a:lnTo>
                <a:lnTo>
                  <a:pt x="94892" y="119629"/>
                </a:lnTo>
                <a:lnTo>
                  <a:pt x="93415" y="120000"/>
                </a:lnTo>
                <a:lnTo>
                  <a:pt x="93415" y="120000"/>
                </a:lnTo>
                <a:lnTo>
                  <a:pt x="91938" y="119629"/>
                </a:lnTo>
                <a:lnTo>
                  <a:pt x="90461" y="119259"/>
                </a:lnTo>
                <a:lnTo>
                  <a:pt x="89353" y="118888"/>
                </a:lnTo>
                <a:lnTo>
                  <a:pt x="88246" y="118148"/>
                </a:lnTo>
                <a:lnTo>
                  <a:pt x="88246" y="118148"/>
                </a:lnTo>
                <a:lnTo>
                  <a:pt x="78276" y="107037"/>
                </a:lnTo>
                <a:lnTo>
                  <a:pt x="64615" y="93333"/>
                </a:lnTo>
                <a:lnTo>
                  <a:pt x="64615" y="93333"/>
                </a:lnTo>
                <a:lnTo>
                  <a:pt x="64246" y="92592"/>
                </a:lnTo>
                <a:lnTo>
                  <a:pt x="63876" y="92222"/>
                </a:lnTo>
                <a:lnTo>
                  <a:pt x="64246" y="91481"/>
                </a:lnTo>
                <a:lnTo>
                  <a:pt x="64615" y="90740"/>
                </a:lnTo>
                <a:lnTo>
                  <a:pt x="64615" y="90740"/>
                </a:lnTo>
                <a:lnTo>
                  <a:pt x="65353" y="90370"/>
                </a:lnTo>
                <a:lnTo>
                  <a:pt x="66092" y="90000"/>
                </a:lnTo>
                <a:lnTo>
                  <a:pt x="66461" y="90370"/>
                </a:lnTo>
                <a:lnTo>
                  <a:pt x="67200" y="90740"/>
                </a:lnTo>
                <a:lnTo>
                  <a:pt x="67200" y="90740"/>
                </a:lnTo>
                <a:lnTo>
                  <a:pt x="73107" y="96666"/>
                </a:lnTo>
                <a:lnTo>
                  <a:pt x="79015" y="90370"/>
                </a:lnTo>
                <a:lnTo>
                  <a:pt x="79015" y="90370"/>
                </a:lnTo>
                <a:lnTo>
                  <a:pt x="79753" y="90000"/>
                </a:lnTo>
                <a:lnTo>
                  <a:pt x="80492" y="90000"/>
                </a:lnTo>
                <a:lnTo>
                  <a:pt x="81230" y="90000"/>
                </a:lnTo>
                <a:lnTo>
                  <a:pt x="81600" y="90740"/>
                </a:lnTo>
                <a:lnTo>
                  <a:pt x="81600" y="90740"/>
                </a:lnTo>
                <a:lnTo>
                  <a:pt x="82338" y="91111"/>
                </a:lnTo>
                <a:lnTo>
                  <a:pt x="82338" y="91851"/>
                </a:lnTo>
                <a:lnTo>
                  <a:pt x="82338" y="92592"/>
                </a:lnTo>
                <a:lnTo>
                  <a:pt x="81969" y="93333"/>
                </a:lnTo>
                <a:lnTo>
                  <a:pt x="81969" y="93333"/>
                </a:lnTo>
                <a:close/>
                <a:moveTo>
                  <a:pt x="80492" y="17037"/>
                </a:moveTo>
                <a:lnTo>
                  <a:pt x="103015" y="39629"/>
                </a:lnTo>
                <a:lnTo>
                  <a:pt x="115569" y="27037"/>
                </a:lnTo>
                <a:lnTo>
                  <a:pt x="115569" y="27037"/>
                </a:lnTo>
                <a:lnTo>
                  <a:pt x="116307" y="26296"/>
                </a:lnTo>
                <a:lnTo>
                  <a:pt x="116307" y="25555"/>
                </a:lnTo>
                <a:lnTo>
                  <a:pt x="116307" y="25555"/>
                </a:lnTo>
                <a:lnTo>
                  <a:pt x="116307" y="24814"/>
                </a:lnTo>
                <a:lnTo>
                  <a:pt x="115569" y="24444"/>
                </a:lnTo>
                <a:lnTo>
                  <a:pt x="96000" y="4444"/>
                </a:lnTo>
                <a:lnTo>
                  <a:pt x="96000" y="4444"/>
                </a:lnTo>
                <a:lnTo>
                  <a:pt x="95261" y="4074"/>
                </a:lnTo>
                <a:lnTo>
                  <a:pt x="94523" y="3703"/>
                </a:lnTo>
                <a:lnTo>
                  <a:pt x="93784" y="4074"/>
                </a:lnTo>
                <a:lnTo>
                  <a:pt x="93046" y="4444"/>
                </a:lnTo>
                <a:lnTo>
                  <a:pt x="80492" y="1703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9" name="íṡlîḋe"/>
          <p:cNvSpPr/>
          <p:nvPr/>
        </p:nvSpPr>
        <p:spPr>
          <a:xfrm>
            <a:off x="9659594" y="2240727"/>
            <a:ext cx="289636" cy="29142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2222" y="14444"/>
                </a:moveTo>
                <a:lnTo>
                  <a:pt x="19259" y="16666"/>
                </a:lnTo>
                <a:lnTo>
                  <a:pt x="48148" y="45185"/>
                </a:lnTo>
                <a:lnTo>
                  <a:pt x="48148" y="45185"/>
                </a:lnTo>
                <a:lnTo>
                  <a:pt x="48518" y="45925"/>
                </a:lnTo>
                <a:lnTo>
                  <a:pt x="48888" y="46666"/>
                </a:lnTo>
                <a:lnTo>
                  <a:pt x="48518" y="47407"/>
                </a:lnTo>
                <a:lnTo>
                  <a:pt x="48148" y="48148"/>
                </a:lnTo>
                <a:lnTo>
                  <a:pt x="48148" y="48148"/>
                </a:lnTo>
                <a:lnTo>
                  <a:pt x="47407" y="48518"/>
                </a:lnTo>
                <a:lnTo>
                  <a:pt x="47037" y="48518"/>
                </a:lnTo>
                <a:lnTo>
                  <a:pt x="47037" y="48518"/>
                </a:lnTo>
                <a:lnTo>
                  <a:pt x="46296" y="48518"/>
                </a:lnTo>
                <a:lnTo>
                  <a:pt x="45555" y="48148"/>
                </a:lnTo>
                <a:lnTo>
                  <a:pt x="17037" y="19259"/>
                </a:lnTo>
                <a:lnTo>
                  <a:pt x="14444" y="21851"/>
                </a:lnTo>
                <a:lnTo>
                  <a:pt x="14444" y="21851"/>
                </a:lnTo>
                <a:lnTo>
                  <a:pt x="13703" y="22222"/>
                </a:lnTo>
                <a:lnTo>
                  <a:pt x="13333" y="22222"/>
                </a:lnTo>
                <a:lnTo>
                  <a:pt x="13333" y="22222"/>
                </a:lnTo>
                <a:lnTo>
                  <a:pt x="12592" y="22222"/>
                </a:lnTo>
                <a:lnTo>
                  <a:pt x="11851" y="21851"/>
                </a:lnTo>
                <a:lnTo>
                  <a:pt x="740" y="10740"/>
                </a:lnTo>
                <a:lnTo>
                  <a:pt x="740" y="10740"/>
                </a:lnTo>
                <a:lnTo>
                  <a:pt x="370" y="10000"/>
                </a:lnTo>
                <a:lnTo>
                  <a:pt x="0" y="9259"/>
                </a:lnTo>
                <a:lnTo>
                  <a:pt x="370" y="8518"/>
                </a:lnTo>
                <a:lnTo>
                  <a:pt x="740" y="7777"/>
                </a:lnTo>
                <a:lnTo>
                  <a:pt x="8148" y="370"/>
                </a:lnTo>
                <a:lnTo>
                  <a:pt x="8148" y="370"/>
                </a:lnTo>
                <a:lnTo>
                  <a:pt x="8888" y="0"/>
                </a:lnTo>
                <a:lnTo>
                  <a:pt x="9629" y="0"/>
                </a:lnTo>
                <a:lnTo>
                  <a:pt x="10000" y="0"/>
                </a:lnTo>
                <a:lnTo>
                  <a:pt x="10740" y="370"/>
                </a:lnTo>
                <a:lnTo>
                  <a:pt x="22222" y="11481"/>
                </a:lnTo>
                <a:lnTo>
                  <a:pt x="22222" y="11481"/>
                </a:lnTo>
                <a:lnTo>
                  <a:pt x="22592" y="12222"/>
                </a:lnTo>
                <a:lnTo>
                  <a:pt x="22962" y="12962"/>
                </a:lnTo>
                <a:lnTo>
                  <a:pt x="22592" y="13703"/>
                </a:lnTo>
                <a:lnTo>
                  <a:pt x="22222" y="14444"/>
                </a:lnTo>
                <a:lnTo>
                  <a:pt x="22222" y="14444"/>
                </a:lnTo>
                <a:close/>
                <a:moveTo>
                  <a:pt x="93333" y="18148"/>
                </a:moveTo>
                <a:lnTo>
                  <a:pt x="93333" y="18148"/>
                </a:lnTo>
                <a:lnTo>
                  <a:pt x="92962" y="18888"/>
                </a:lnTo>
                <a:lnTo>
                  <a:pt x="92592" y="19629"/>
                </a:lnTo>
                <a:lnTo>
                  <a:pt x="92962" y="20370"/>
                </a:lnTo>
                <a:lnTo>
                  <a:pt x="93333" y="20740"/>
                </a:lnTo>
                <a:lnTo>
                  <a:pt x="98888" y="26296"/>
                </a:lnTo>
                <a:lnTo>
                  <a:pt x="98888" y="26296"/>
                </a:lnTo>
                <a:lnTo>
                  <a:pt x="99629" y="27037"/>
                </a:lnTo>
                <a:lnTo>
                  <a:pt x="100370" y="27407"/>
                </a:lnTo>
                <a:lnTo>
                  <a:pt x="101111" y="27037"/>
                </a:lnTo>
                <a:lnTo>
                  <a:pt x="101851" y="26296"/>
                </a:lnTo>
                <a:lnTo>
                  <a:pt x="115185" y="13333"/>
                </a:lnTo>
                <a:lnTo>
                  <a:pt x="115185" y="13333"/>
                </a:lnTo>
                <a:lnTo>
                  <a:pt x="115925" y="12962"/>
                </a:lnTo>
                <a:lnTo>
                  <a:pt x="117037" y="12962"/>
                </a:lnTo>
                <a:lnTo>
                  <a:pt x="117037" y="12962"/>
                </a:lnTo>
                <a:lnTo>
                  <a:pt x="117777" y="13333"/>
                </a:lnTo>
                <a:lnTo>
                  <a:pt x="118148" y="14074"/>
                </a:lnTo>
                <a:lnTo>
                  <a:pt x="118148" y="14074"/>
                </a:lnTo>
                <a:lnTo>
                  <a:pt x="119259" y="17407"/>
                </a:lnTo>
                <a:lnTo>
                  <a:pt x="120000" y="20740"/>
                </a:lnTo>
                <a:lnTo>
                  <a:pt x="120000" y="23703"/>
                </a:lnTo>
                <a:lnTo>
                  <a:pt x="119629" y="27407"/>
                </a:lnTo>
                <a:lnTo>
                  <a:pt x="119629" y="27407"/>
                </a:lnTo>
                <a:lnTo>
                  <a:pt x="118888" y="31111"/>
                </a:lnTo>
                <a:lnTo>
                  <a:pt x="117407" y="34074"/>
                </a:lnTo>
                <a:lnTo>
                  <a:pt x="115555" y="37037"/>
                </a:lnTo>
                <a:lnTo>
                  <a:pt x="113333" y="39629"/>
                </a:lnTo>
                <a:lnTo>
                  <a:pt x="113333" y="39629"/>
                </a:lnTo>
                <a:lnTo>
                  <a:pt x="111481" y="41111"/>
                </a:lnTo>
                <a:lnTo>
                  <a:pt x="109629" y="42592"/>
                </a:lnTo>
                <a:lnTo>
                  <a:pt x="107407" y="43703"/>
                </a:lnTo>
                <a:lnTo>
                  <a:pt x="105555" y="44814"/>
                </a:lnTo>
                <a:lnTo>
                  <a:pt x="103333" y="45555"/>
                </a:lnTo>
                <a:lnTo>
                  <a:pt x="101111" y="45925"/>
                </a:lnTo>
                <a:lnTo>
                  <a:pt x="98518" y="46296"/>
                </a:lnTo>
                <a:lnTo>
                  <a:pt x="96296" y="46666"/>
                </a:lnTo>
                <a:lnTo>
                  <a:pt x="96296" y="46666"/>
                </a:lnTo>
                <a:lnTo>
                  <a:pt x="92222" y="46296"/>
                </a:lnTo>
                <a:lnTo>
                  <a:pt x="88888" y="45185"/>
                </a:lnTo>
                <a:lnTo>
                  <a:pt x="45185" y="88148"/>
                </a:lnTo>
                <a:lnTo>
                  <a:pt x="45185" y="88148"/>
                </a:lnTo>
                <a:lnTo>
                  <a:pt x="46296" y="91851"/>
                </a:lnTo>
                <a:lnTo>
                  <a:pt x="46666" y="95185"/>
                </a:lnTo>
                <a:lnTo>
                  <a:pt x="46666" y="98518"/>
                </a:lnTo>
                <a:lnTo>
                  <a:pt x="45925" y="101851"/>
                </a:lnTo>
                <a:lnTo>
                  <a:pt x="45925" y="101851"/>
                </a:lnTo>
                <a:lnTo>
                  <a:pt x="45185" y="105185"/>
                </a:lnTo>
                <a:lnTo>
                  <a:pt x="43703" y="108148"/>
                </a:lnTo>
                <a:lnTo>
                  <a:pt x="41851" y="110740"/>
                </a:lnTo>
                <a:lnTo>
                  <a:pt x="39629" y="113333"/>
                </a:lnTo>
                <a:lnTo>
                  <a:pt x="39629" y="113333"/>
                </a:lnTo>
                <a:lnTo>
                  <a:pt x="36296" y="116296"/>
                </a:lnTo>
                <a:lnTo>
                  <a:pt x="32592" y="118148"/>
                </a:lnTo>
                <a:lnTo>
                  <a:pt x="30740" y="118888"/>
                </a:lnTo>
                <a:lnTo>
                  <a:pt x="28518" y="119629"/>
                </a:lnTo>
                <a:lnTo>
                  <a:pt x="24074" y="120000"/>
                </a:lnTo>
                <a:lnTo>
                  <a:pt x="24074" y="120000"/>
                </a:lnTo>
                <a:lnTo>
                  <a:pt x="21851" y="119629"/>
                </a:lnTo>
                <a:lnTo>
                  <a:pt x="18888" y="119259"/>
                </a:lnTo>
                <a:lnTo>
                  <a:pt x="16666" y="118518"/>
                </a:lnTo>
                <a:lnTo>
                  <a:pt x="14444" y="117777"/>
                </a:lnTo>
                <a:lnTo>
                  <a:pt x="14444" y="117777"/>
                </a:lnTo>
                <a:lnTo>
                  <a:pt x="13703" y="117037"/>
                </a:lnTo>
                <a:lnTo>
                  <a:pt x="13333" y="116296"/>
                </a:lnTo>
                <a:lnTo>
                  <a:pt x="13333" y="116296"/>
                </a:lnTo>
                <a:lnTo>
                  <a:pt x="13333" y="115185"/>
                </a:lnTo>
                <a:lnTo>
                  <a:pt x="13703" y="114444"/>
                </a:lnTo>
                <a:lnTo>
                  <a:pt x="27037" y="101481"/>
                </a:lnTo>
                <a:lnTo>
                  <a:pt x="27037" y="101481"/>
                </a:lnTo>
                <a:lnTo>
                  <a:pt x="27407" y="101111"/>
                </a:lnTo>
                <a:lnTo>
                  <a:pt x="27777" y="100370"/>
                </a:lnTo>
                <a:lnTo>
                  <a:pt x="27407" y="99629"/>
                </a:lnTo>
                <a:lnTo>
                  <a:pt x="27037" y="98888"/>
                </a:lnTo>
                <a:lnTo>
                  <a:pt x="21481" y="92962"/>
                </a:lnTo>
                <a:lnTo>
                  <a:pt x="21481" y="92962"/>
                </a:lnTo>
                <a:lnTo>
                  <a:pt x="20740" y="92592"/>
                </a:lnTo>
                <a:lnTo>
                  <a:pt x="19629" y="92222"/>
                </a:lnTo>
                <a:lnTo>
                  <a:pt x="18888" y="92592"/>
                </a:lnTo>
                <a:lnTo>
                  <a:pt x="18148" y="92962"/>
                </a:lnTo>
                <a:lnTo>
                  <a:pt x="5185" y="106296"/>
                </a:lnTo>
                <a:lnTo>
                  <a:pt x="5185" y="106296"/>
                </a:lnTo>
                <a:lnTo>
                  <a:pt x="4444" y="106666"/>
                </a:lnTo>
                <a:lnTo>
                  <a:pt x="3703" y="106666"/>
                </a:lnTo>
                <a:lnTo>
                  <a:pt x="3703" y="106666"/>
                </a:lnTo>
                <a:lnTo>
                  <a:pt x="2592" y="106296"/>
                </a:lnTo>
                <a:lnTo>
                  <a:pt x="2222" y="105555"/>
                </a:lnTo>
                <a:lnTo>
                  <a:pt x="2222" y="105555"/>
                </a:lnTo>
                <a:lnTo>
                  <a:pt x="1111" y="102592"/>
                </a:lnTo>
                <a:lnTo>
                  <a:pt x="370" y="99259"/>
                </a:lnTo>
                <a:lnTo>
                  <a:pt x="370" y="95925"/>
                </a:lnTo>
                <a:lnTo>
                  <a:pt x="740" y="92592"/>
                </a:lnTo>
                <a:lnTo>
                  <a:pt x="740" y="92592"/>
                </a:lnTo>
                <a:lnTo>
                  <a:pt x="1481" y="88888"/>
                </a:lnTo>
                <a:lnTo>
                  <a:pt x="2962" y="85555"/>
                </a:lnTo>
                <a:lnTo>
                  <a:pt x="4814" y="82962"/>
                </a:lnTo>
                <a:lnTo>
                  <a:pt x="7037" y="80370"/>
                </a:lnTo>
                <a:lnTo>
                  <a:pt x="7037" y="80370"/>
                </a:lnTo>
                <a:lnTo>
                  <a:pt x="8888" y="78518"/>
                </a:lnTo>
                <a:lnTo>
                  <a:pt x="10740" y="77037"/>
                </a:lnTo>
                <a:lnTo>
                  <a:pt x="12592" y="75925"/>
                </a:lnTo>
                <a:lnTo>
                  <a:pt x="14444" y="74814"/>
                </a:lnTo>
                <a:lnTo>
                  <a:pt x="16666" y="74074"/>
                </a:lnTo>
                <a:lnTo>
                  <a:pt x="18888" y="73703"/>
                </a:lnTo>
                <a:lnTo>
                  <a:pt x="21851" y="73333"/>
                </a:lnTo>
                <a:lnTo>
                  <a:pt x="24074" y="73333"/>
                </a:lnTo>
                <a:lnTo>
                  <a:pt x="24074" y="73333"/>
                </a:lnTo>
                <a:lnTo>
                  <a:pt x="28148" y="73703"/>
                </a:lnTo>
                <a:lnTo>
                  <a:pt x="31481" y="74814"/>
                </a:lnTo>
                <a:lnTo>
                  <a:pt x="74814" y="31481"/>
                </a:lnTo>
                <a:lnTo>
                  <a:pt x="74814" y="31481"/>
                </a:lnTo>
                <a:lnTo>
                  <a:pt x="73703" y="27777"/>
                </a:lnTo>
                <a:lnTo>
                  <a:pt x="73333" y="24814"/>
                </a:lnTo>
                <a:lnTo>
                  <a:pt x="73333" y="21481"/>
                </a:lnTo>
                <a:lnTo>
                  <a:pt x="74074" y="18148"/>
                </a:lnTo>
                <a:lnTo>
                  <a:pt x="74074" y="18148"/>
                </a:lnTo>
                <a:lnTo>
                  <a:pt x="74814" y="14814"/>
                </a:lnTo>
                <a:lnTo>
                  <a:pt x="76296" y="11851"/>
                </a:lnTo>
                <a:lnTo>
                  <a:pt x="78148" y="8888"/>
                </a:lnTo>
                <a:lnTo>
                  <a:pt x="80370" y="6666"/>
                </a:lnTo>
                <a:lnTo>
                  <a:pt x="80370" y="6666"/>
                </a:lnTo>
                <a:lnTo>
                  <a:pt x="83333" y="4074"/>
                </a:lnTo>
                <a:lnTo>
                  <a:pt x="85925" y="2592"/>
                </a:lnTo>
                <a:lnTo>
                  <a:pt x="89259" y="1111"/>
                </a:lnTo>
                <a:lnTo>
                  <a:pt x="92592" y="370"/>
                </a:lnTo>
                <a:lnTo>
                  <a:pt x="92592" y="370"/>
                </a:lnTo>
                <a:lnTo>
                  <a:pt x="95925" y="0"/>
                </a:lnTo>
                <a:lnTo>
                  <a:pt x="99259" y="0"/>
                </a:lnTo>
                <a:lnTo>
                  <a:pt x="102592" y="740"/>
                </a:lnTo>
                <a:lnTo>
                  <a:pt x="105555" y="2222"/>
                </a:lnTo>
                <a:lnTo>
                  <a:pt x="105555" y="2222"/>
                </a:lnTo>
                <a:lnTo>
                  <a:pt x="106296" y="2592"/>
                </a:lnTo>
                <a:lnTo>
                  <a:pt x="107037" y="3703"/>
                </a:lnTo>
                <a:lnTo>
                  <a:pt x="107037" y="3703"/>
                </a:lnTo>
                <a:lnTo>
                  <a:pt x="107037" y="4444"/>
                </a:lnTo>
                <a:lnTo>
                  <a:pt x="106296" y="5185"/>
                </a:lnTo>
                <a:lnTo>
                  <a:pt x="93333" y="18148"/>
                </a:lnTo>
                <a:close/>
                <a:moveTo>
                  <a:pt x="88888" y="19629"/>
                </a:moveTo>
                <a:lnTo>
                  <a:pt x="88888" y="19629"/>
                </a:lnTo>
                <a:lnTo>
                  <a:pt x="89629" y="17407"/>
                </a:lnTo>
                <a:lnTo>
                  <a:pt x="90740" y="15185"/>
                </a:lnTo>
                <a:lnTo>
                  <a:pt x="101851" y="4444"/>
                </a:lnTo>
                <a:lnTo>
                  <a:pt x="101851" y="4444"/>
                </a:lnTo>
                <a:lnTo>
                  <a:pt x="99259" y="3703"/>
                </a:lnTo>
                <a:lnTo>
                  <a:pt x="96666" y="3703"/>
                </a:lnTo>
                <a:lnTo>
                  <a:pt x="94074" y="3703"/>
                </a:lnTo>
                <a:lnTo>
                  <a:pt x="91851" y="4074"/>
                </a:lnTo>
                <a:lnTo>
                  <a:pt x="89629" y="4814"/>
                </a:lnTo>
                <a:lnTo>
                  <a:pt x="87407" y="5925"/>
                </a:lnTo>
                <a:lnTo>
                  <a:pt x="85185" y="7407"/>
                </a:lnTo>
                <a:lnTo>
                  <a:pt x="83333" y="9259"/>
                </a:lnTo>
                <a:lnTo>
                  <a:pt x="83333" y="9259"/>
                </a:lnTo>
                <a:lnTo>
                  <a:pt x="81111" y="11481"/>
                </a:lnTo>
                <a:lnTo>
                  <a:pt x="79629" y="13703"/>
                </a:lnTo>
                <a:lnTo>
                  <a:pt x="78518" y="16296"/>
                </a:lnTo>
                <a:lnTo>
                  <a:pt x="77407" y="19259"/>
                </a:lnTo>
                <a:lnTo>
                  <a:pt x="77407" y="19259"/>
                </a:lnTo>
                <a:lnTo>
                  <a:pt x="77037" y="22592"/>
                </a:lnTo>
                <a:lnTo>
                  <a:pt x="77037" y="25185"/>
                </a:lnTo>
                <a:lnTo>
                  <a:pt x="77777" y="28148"/>
                </a:lnTo>
                <a:lnTo>
                  <a:pt x="78518" y="31111"/>
                </a:lnTo>
                <a:lnTo>
                  <a:pt x="78518" y="31111"/>
                </a:lnTo>
                <a:lnTo>
                  <a:pt x="78518" y="32222"/>
                </a:lnTo>
                <a:lnTo>
                  <a:pt x="78148" y="33333"/>
                </a:lnTo>
                <a:lnTo>
                  <a:pt x="33333" y="78148"/>
                </a:lnTo>
                <a:lnTo>
                  <a:pt x="33333" y="78148"/>
                </a:lnTo>
                <a:lnTo>
                  <a:pt x="32592" y="78518"/>
                </a:lnTo>
                <a:lnTo>
                  <a:pt x="31481" y="78518"/>
                </a:lnTo>
                <a:lnTo>
                  <a:pt x="31481" y="78518"/>
                </a:lnTo>
                <a:lnTo>
                  <a:pt x="27777" y="77407"/>
                </a:lnTo>
                <a:lnTo>
                  <a:pt x="24074" y="77037"/>
                </a:lnTo>
                <a:lnTo>
                  <a:pt x="24074" y="77037"/>
                </a:lnTo>
                <a:lnTo>
                  <a:pt x="19629" y="77407"/>
                </a:lnTo>
                <a:lnTo>
                  <a:pt x="16296" y="78518"/>
                </a:lnTo>
                <a:lnTo>
                  <a:pt x="12592" y="80370"/>
                </a:lnTo>
                <a:lnTo>
                  <a:pt x="9629" y="82962"/>
                </a:lnTo>
                <a:lnTo>
                  <a:pt x="9629" y="82962"/>
                </a:lnTo>
                <a:lnTo>
                  <a:pt x="7777" y="84814"/>
                </a:lnTo>
                <a:lnTo>
                  <a:pt x="6296" y="87037"/>
                </a:lnTo>
                <a:lnTo>
                  <a:pt x="5185" y="89259"/>
                </a:lnTo>
                <a:lnTo>
                  <a:pt x="4444" y="91851"/>
                </a:lnTo>
                <a:lnTo>
                  <a:pt x="4074" y="94074"/>
                </a:lnTo>
                <a:lnTo>
                  <a:pt x="3703" y="96296"/>
                </a:lnTo>
                <a:lnTo>
                  <a:pt x="4074" y="98888"/>
                </a:lnTo>
                <a:lnTo>
                  <a:pt x="4444" y="101481"/>
                </a:lnTo>
                <a:lnTo>
                  <a:pt x="15555" y="90000"/>
                </a:lnTo>
                <a:lnTo>
                  <a:pt x="15555" y="90000"/>
                </a:lnTo>
                <a:lnTo>
                  <a:pt x="17407" y="88888"/>
                </a:lnTo>
                <a:lnTo>
                  <a:pt x="19629" y="88518"/>
                </a:lnTo>
                <a:lnTo>
                  <a:pt x="19629" y="88518"/>
                </a:lnTo>
                <a:lnTo>
                  <a:pt x="21111" y="88518"/>
                </a:lnTo>
                <a:lnTo>
                  <a:pt x="22222" y="88888"/>
                </a:lnTo>
                <a:lnTo>
                  <a:pt x="23333" y="89259"/>
                </a:lnTo>
                <a:lnTo>
                  <a:pt x="24074" y="90000"/>
                </a:lnTo>
                <a:lnTo>
                  <a:pt x="29629" y="95925"/>
                </a:lnTo>
                <a:lnTo>
                  <a:pt x="29629" y="95925"/>
                </a:lnTo>
                <a:lnTo>
                  <a:pt x="31111" y="98148"/>
                </a:lnTo>
                <a:lnTo>
                  <a:pt x="31481" y="100370"/>
                </a:lnTo>
                <a:lnTo>
                  <a:pt x="31481" y="100370"/>
                </a:lnTo>
                <a:lnTo>
                  <a:pt x="31111" y="101481"/>
                </a:lnTo>
                <a:lnTo>
                  <a:pt x="30740" y="102592"/>
                </a:lnTo>
                <a:lnTo>
                  <a:pt x="30370" y="103333"/>
                </a:lnTo>
                <a:lnTo>
                  <a:pt x="29629" y="104444"/>
                </a:lnTo>
                <a:lnTo>
                  <a:pt x="18148" y="115185"/>
                </a:lnTo>
                <a:lnTo>
                  <a:pt x="18148" y="115185"/>
                </a:lnTo>
                <a:lnTo>
                  <a:pt x="21111" y="115925"/>
                </a:lnTo>
                <a:lnTo>
                  <a:pt x="23703" y="116296"/>
                </a:lnTo>
                <a:lnTo>
                  <a:pt x="25925" y="115925"/>
                </a:lnTo>
                <a:lnTo>
                  <a:pt x="28518" y="115555"/>
                </a:lnTo>
                <a:lnTo>
                  <a:pt x="28518" y="115555"/>
                </a:lnTo>
                <a:lnTo>
                  <a:pt x="30740" y="114814"/>
                </a:lnTo>
                <a:lnTo>
                  <a:pt x="32962" y="113703"/>
                </a:lnTo>
                <a:lnTo>
                  <a:pt x="35185" y="112222"/>
                </a:lnTo>
                <a:lnTo>
                  <a:pt x="37037" y="110740"/>
                </a:lnTo>
                <a:lnTo>
                  <a:pt x="37037" y="110740"/>
                </a:lnTo>
                <a:lnTo>
                  <a:pt x="38888" y="108518"/>
                </a:lnTo>
                <a:lnTo>
                  <a:pt x="40740" y="105925"/>
                </a:lnTo>
                <a:lnTo>
                  <a:pt x="41851" y="103333"/>
                </a:lnTo>
                <a:lnTo>
                  <a:pt x="42592" y="100370"/>
                </a:lnTo>
                <a:lnTo>
                  <a:pt x="42592" y="100370"/>
                </a:lnTo>
                <a:lnTo>
                  <a:pt x="42962" y="97407"/>
                </a:lnTo>
                <a:lnTo>
                  <a:pt x="42962" y="94444"/>
                </a:lnTo>
                <a:lnTo>
                  <a:pt x="42222" y="91111"/>
                </a:lnTo>
                <a:lnTo>
                  <a:pt x="41481" y="88518"/>
                </a:lnTo>
                <a:lnTo>
                  <a:pt x="41481" y="88518"/>
                </a:lnTo>
                <a:lnTo>
                  <a:pt x="41481" y="87407"/>
                </a:lnTo>
                <a:lnTo>
                  <a:pt x="41851" y="86296"/>
                </a:lnTo>
                <a:lnTo>
                  <a:pt x="87037" y="41481"/>
                </a:lnTo>
                <a:lnTo>
                  <a:pt x="87037" y="41481"/>
                </a:lnTo>
                <a:lnTo>
                  <a:pt x="87777" y="41111"/>
                </a:lnTo>
                <a:lnTo>
                  <a:pt x="88888" y="41481"/>
                </a:lnTo>
                <a:lnTo>
                  <a:pt x="88888" y="41481"/>
                </a:lnTo>
                <a:lnTo>
                  <a:pt x="92592" y="42592"/>
                </a:lnTo>
                <a:lnTo>
                  <a:pt x="96296" y="42962"/>
                </a:lnTo>
                <a:lnTo>
                  <a:pt x="96296" y="42962"/>
                </a:lnTo>
                <a:lnTo>
                  <a:pt x="100370" y="42592"/>
                </a:lnTo>
                <a:lnTo>
                  <a:pt x="104074" y="41481"/>
                </a:lnTo>
                <a:lnTo>
                  <a:pt x="107407" y="39629"/>
                </a:lnTo>
                <a:lnTo>
                  <a:pt x="110740" y="37037"/>
                </a:lnTo>
                <a:lnTo>
                  <a:pt x="110740" y="37037"/>
                </a:lnTo>
                <a:lnTo>
                  <a:pt x="112592" y="35185"/>
                </a:lnTo>
                <a:lnTo>
                  <a:pt x="114074" y="32962"/>
                </a:lnTo>
                <a:lnTo>
                  <a:pt x="115185" y="30740"/>
                </a:lnTo>
                <a:lnTo>
                  <a:pt x="115925" y="28148"/>
                </a:lnTo>
                <a:lnTo>
                  <a:pt x="116296" y="25925"/>
                </a:lnTo>
                <a:lnTo>
                  <a:pt x="116666" y="23333"/>
                </a:lnTo>
                <a:lnTo>
                  <a:pt x="116296" y="20740"/>
                </a:lnTo>
                <a:lnTo>
                  <a:pt x="115925" y="18518"/>
                </a:lnTo>
                <a:lnTo>
                  <a:pt x="104444" y="29629"/>
                </a:lnTo>
                <a:lnTo>
                  <a:pt x="104444" y="29629"/>
                </a:lnTo>
                <a:lnTo>
                  <a:pt x="103703" y="30370"/>
                </a:lnTo>
                <a:lnTo>
                  <a:pt x="102592" y="30740"/>
                </a:lnTo>
                <a:lnTo>
                  <a:pt x="100370" y="31111"/>
                </a:lnTo>
                <a:lnTo>
                  <a:pt x="100370" y="31111"/>
                </a:lnTo>
                <a:lnTo>
                  <a:pt x="98148" y="30740"/>
                </a:lnTo>
                <a:lnTo>
                  <a:pt x="96296" y="29629"/>
                </a:lnTo>
                <a:lnTo>
                  <a:pt x="90740" y="23703"/>
                </a:lnTo>
                <a:lnTo>
                  <a:pt x="90740" y="23703"/>
                </a:lnTo>
                <a:lnTo>
                  <a:pt x="89629" y="21851"/>
                </a:lnTo>
                <a:lnTo>
                  <a:pt x="88888" y="19629"/>
                </a:lnTo>
                <a:lnTo>
                  <a:pt x="88888" y="19629"/>
                </a:lnTo>
                <a:close/>
                <a:moveTo>
                  <a:pt x="18148" y="12962"/>
                </a:moveTo>
                <a:lnTo>
                  <a:pt x="9629" y="4444"/>
                </a:lnTo>
                <a:lnTo>
                  <a:pt x="4444" y="9259"/>
                </a:lnTo>
                <a:lnTo>
                  <a:pt x="13333" y="17777"/>
                </a:lnTo>
                <a:lnTo>
                  <a:pt x="18148" y="12962"/>
                </a:lnTo>
                <a:close/>
                <a:moveTo>
                  <a:pt x="115185" y="108888"/>
                </a:moveTo>
                <a:lnTo>
                  <a:pt x="115185" y="108888"/>
                </a:lnTo>
                <a:lnTo>
                  <a:pt x="115555" y="108518"/>
                </a:lnTo>
                <a:lnTo>
                  <a:pt x="115925" y="107777"/>
                </a:lnTo>
                <a:lnTo>
                  <a:pt x="115555" y="107037"/>
                </a:lnTo>
                <a:lnTo>
                  <a:pt x="115185" y="106296"/>
                </a:lnTo>
                <a:lnTo>
                  <a:pt x="77407" y="68888"/>
                </a:lnTo>
                <a:lnTo>
                  <a:pt x="77407" y="68888"/>
                </a:lnTo>
                <a:lnTo>
                  <a:pt x="77037" y="68148"/>
                </a:lnTo>
                <a:lnTo>
                  <a:pt x="76666" y="67407"/>
                </a:lnTo>
                <a:lnTo>
                  <a:pt x="77037" y="66666"/>
                </a:lnTo>
                <a:lnTo>
                  <a:pt x="77407" y="66296"/>
                </a:lnTo>
                <a:lnTo>
                  <a:pt x="77407" y="66296"/>
                </a:lnTo>
                <a:lnTo>
                  <a:pt x="78148" y="65555"/>
                </a:lnTo>
                <a:lnTo>
                  <a:pt x="78888" y="65555"/>
                </a:lnTo>
                <a:lnTo>
                  <a:pt x="79259" y="65555"/>
                </a:lnTo>
                <a:lnTo>
                  <a:pt x="80000" y="65925"/>
                </a:lnTo>
                <a:lnTo>
                  <a:pt x="117777" y="103333"/>
                </a:lnTo>
                <a:lnTo>
                  <a:pt x="117777" y="103333"/>
                </a:lnTo>
                <a:lnTo>
                  <a:pt x="119259" y="105555"/>
                </a:lnTo>
                <a:lnTo>
                  <a:pt x="119629" y="107777"/>
                </a:lnTo>
                <a:lnTo>
                  <a:pt x="119629" y="107777"/>
                </a:lnTo>
                <a:lnTo>
                  <a:pt x="119259" y="110000"/>
                </a:lnTo>
                <a:lnTo>
                  <a:pt x="117777" y="111851"/>
                </a:lnTo>
                <a:lnTo>
                  <a:pt x="112592" y="117407"/>
                </a:lnTo>
                <a:lnTo>
                  <a:pt x="112592" y="117407"/>
                </a:lnTo>
                <a:lnTo>
                  <a:pt x="110370" y="118518"/>
                </a:lnTo>
                <a:lnTo>
                  <a:pt x="107777" y="118888"/>
                </a:lnTo>
                <a:lnTo>
                  <a:pt x="107777" y="118888"/>
                </a:lnTo>
                <a:lnTo>
                  <a:pt x="105555" y="118518"/>
                </a:lnTo>
                <a:lnTo>
                  <a:pt x="104814" y="118148"/>
                </a:lnTo>
                <a:lnTo>
                  <a:pt x="103703" y="117407"/>
                </a:lnTo>
                <a:lnTo>
                  <a:pt x="66296" y="80000"/>
                </a:lnTo>
                <a:lnTo>
                  <a:pt x="66296" y="80000"/>
                </a:lnTo>
                <a:lnTo>
                  <a:pt x="65925" y="79259"/>
                </a:lnTo>
                <a:lnTo>
                  <a:pt x="65555" y="78518"/>
                </a:lnTo>
                <a:lnTo>
                  <a:pt x="65925" y="77777"/>
                </a:lnTo>
                <a:lnTo>
                  <a:pt x="66296" y="77407"/>
                </a:lnTo>
                <a:lnTo>
                  <a:pt x="66296" y="77407"/>
                </a:lnTo>
                <a:lnTo>
                  <a:pt x="67037" y="76666"/>
                </a:lnTo>
                <a:lnTo>
                  <a:pt x="67777" y="76666"/>
                </a:lnTo>
                <a:lnTo>
                  <a:pt x="68148" y="76666"/>
                </a:lnTo>
                <a:lnTo>
                  <a:pt x="68888" y="77037"/>
                </a:lnTo>
                <a:lnTo>
                  <a:pt x="106296" y="114444"/>
                </a:lnTo>
                <a:lnTo>
                  <a:pt x="106296" y="114444"/>
                </a:lnTo>
                <a:lnTo>
                  <a:pt x="107037" y="115185"/>
                </a:lnTo>
                <a:lnTo>
                  <a:pt x="108148" y="115555"/>
                </a:lnTo>
                <a:lnTo>
                  <a:pt x="108888" y="115185"/>
                </a:lnTo>
                <a:lnTo>
                  <a:pt x="109259" y="114444"/>
                </a:lnTo>
                <a:lnTo>
                  <a:pt x="115185" y="10888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282246" y="4206311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531710" y="2953722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247080" y="2949063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916564" y="2967334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602158" y="5050533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247080" y="5050533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936572" y="5050532"/>
            <a:ext cx="148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089525" y="500380"/>
            <a:ext cx="2540000" cy="6915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zh-CN" altLang="en-US" sz="300"/>
          </a:p>
          <a:p>
            <a:endParaRPr lang="zh-CN" altLang="en-US" sz="300"/>
          </a:p>
          <a:p>
            <a:r>
              <a:rPr lang="zh-CN" altLang="en-US" sz="300"/>
              <a:t>　　郑州检查HPV去什么医院【老品牌】郑州看hpv阳性的医院哪好http://disease.39.net/zztjfkyy/211225/10118235.html</a:t>
            </a:r>
            <a:endParaRPr lang="zh-CN" altLang="en-US" sz="300"/>
          </a:p>
          <a:p>
            <a:endParaRPr lang="zh-CN" altLang="en-US" sz="300"/>
          </a:p>
          <a:p>
            <a:r>
              <a:rPr lang="zh-CN" altLang="en-US" sz="300"/>
              <a:t>　　【排名推荐】郑州高危hpv哪里的医院比较好http://disease.39.net/zztjfkyy/211225/10118238.html</a:t>
            </a:r>
            <a:endParaRPr lang="zh-CN" altLang="en-US" sz="300"/>
          </a:p>
          <a:p>
            <a:endParaRPr lang="zh-CN" altLang="en-US" sz="300"/>
          </a:p>
          <a:p>
            <a:r>
              <a:rPr lang="zh-CN" altLang="en-US" sz="300"/>
              <a:t>　　郑州hpv阳性医院排名榜[第二]郑州口碑好的HPV阳性医院http://disease.39.net/zztjfkyy/211225/10118242.html</a:t>
            </a:r>
            <a:endParaRPr lang="zh-CN" altLang="en-US" sz="300"/>
          </a:p>
          <a:p>
            <a:endParaRPr lang="zh-CN" altLang="en-US" sz="300"/>
          </a:p>
          <a:p>
            <a:r>
              <a:rPr lang="zh-CN" altLang="en-US" sz="300"/>
              <a:t>　　郑州治疗外阴炎专业医院排行【前十】郑州治疗外阴炎哪个好http://disease.39.net/zztjfkyy/211225/10118248.html</a:t>
            </a:r>
            <a:endParaRPr lang="zh-CN" altLang="en-US" sz="300"/>
          </a:p>
          <a:p>
            <a:endParaRPr lang="zh-CN" altLang="en-US" sz="300"/>
          </a:p>
          <a:p>
            <a:r>
              <a:rPr lang="zh-CN" altLang="en-US" sz="300"/>
              <a:t>　　郑州看月经不调哪个医院好http://disease.39.net/zztjfkyy/211225/10118258.html</a:t>
            </a:r>
            <a:endParaRPr lang="zh-CN" altLang="en-US" sz="300"/>
          </a:p>
          <a:p>
            <a:endParaRPr lang="zh-CN" altLang="en-US" sz="300"/>
          </a:p>
          <a:p>
            <a:r>
              <a:rPr lang="zh-CN" altLang="en-US" sz="300"/>
              <a:t>　　月经一直不干净怎么办[郑州妇科疾病医院]http://disease.39.net/zztjfkyy/211225/10118265.html</a:t>
            </a:r>
            <a:endParaRPr lang="zh-CN" altLang="en-US" sz="3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/>
      <p:bldP spid="23" grpId="0"/>
      <p:bldP spid="24" grpId="0"/>
      <p:bldP spid="25" grpId="0"/>
      <p:bldP spid="26" grpId="0"/>
    </p:bldLst>
  </p:timing>
</p:sld>
</file>

<file path=ppt/tags/tag1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icdmqec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3393</Words>
  <Application>WPS 演示</Application>
  <PresentationFormat>自定义</PresentationFormat>
  <Paragraphs>356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7" baseType="lpstr">
      <vt:lpstr>Arial</vt:lpstr>
      <vt:lpstr>宋体</vt:lpstr>
      <vt:lpstr>Wingdings</vt:lpstr>
      <vt:lpstr>Agency FB</vt:lpstr>
      <vt:lpstr>Trebuchet MS</vt:lpstr>
      <vt:lpstr>微软雅黑</vt:lpstr>
      <vt:lpstr>Arial Unicode MS</vt:lpstr>
      <vt:lpstr>等线</vt:lpstr>
      <vt:lpstr>汉仪中圆简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触碰科技</dc:title>
  <dc:creator>第一PPT</dc:creator>
  <cp:keywords>www.1ppt.com</cp:keywords>
  <dc:description>www.1ppt.com</dc:description>
  <cp:lastModifiedBy>大葵向阳而生</cp:lastModifiedBy>
  <cp:revision>252</cp:revision>
  <dcterms:created xsi:type="dcterms:W3CDTF">2019-03-29T12:25:00Z</dcterms:created>
  <dcterms:modified xsi:type="dcterms:W3CDTF">2021-12-25T06:16:41Z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5CA73E9EAFDA4705AF243A2DBEE5B74D</vt:lpwstr>
  </property>
  <property fmtid="{D5CDD505-2E9C-101B-9397-08002B2CF9AE}" pid="3" name="KSOProductBuildVer">
    <vt:lpwstr>2052-11.1.0.11194</vt:lpwstr>
  </property>
</Properties>
</file>